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65" r:id="rId3"/>
    <p:sldId id="260" r:id="rId4"/>
    <p:sldId id="266" r:id="rId5"/>
    <p:sldId id="273" r:id="rId6"/>
    <p:sldId id="261" r:id="rId7"/>
    <p:sldId id="262" r:id="rId8"/>
    <p:sldId id="258" r:id="rId9"/>
    <p:sldId id="263" r:id="rId10"/>
    <p:sldId id="264" r:id="rId11"/>
    <p:sldId id="259" r:id="rId12"/>
    <p:sldId id="257" r:id="rId13"/>
    <p:sldId id="274" r:id="rId14"/>
    <p:sldId id="275" r:id="rId15"/>
    <p:sldId id="280" r:id="rId16"/>
    <p:sldId id="276" r:id="rId17"/>
    <p:sldId id="277" r:id="rId18"/>
    <p:sldId id="281" r:id="rId19"/>
    <p:sldId id="282" r:id="rId20"/>
    <p:sldId id="278" r:id="rId21"/>
    <p:sldId id="283" r:id="rId22"/>
    <p:sldId id="279" r:id="rId23"/>
    <p:sldId id="267" r:id="rId24"/>
    <p:sldId id="268" r:id="rId25"/>
    <p:sldId id="269" r:id="rId26"/>
    <p:sldId id="270" r:id="rId27"/>
    <p:sldId id="271" r:id="rId28"/>
    <p:sldId id="272" r:id="rId29"/>
  </p:sldIdLst>
  <p:sldSz cx="9144000" cy="6858000" type="screen4x3"/>
  <p:notesSz cx="6858000" cy="9144000"/>
  <p:custDataLst>
    <p:tags r:id="rId3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990033"/>
    <a:srgbClr val="00CC00"/>
    <a:srgbClr val="D60093"/>
    <a:srgbClr val="FF0000"/>
    <a:srgbClr val="33CC33"/>
    <a:srgbClr val="003366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9" autoAdjust="0"/>
  </p:normalViewPr>
  <p:slideViewPr>
    <p:cSldViewPr>
      <p:cViewPr>
        <p:scale>
          <a:sx n="76" d="100"/>
          <a:sy n="76" d="100"/>
        </p:scale>
        <p:origin x="-33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56584-FFE3-4612-B66E-59F4928666C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519EFAB-D3F5-450A-82E1-C638A8065369}">
      <dgm:prSet phldrT="[Testo]"/>
      <dgm:spPr/>
      <dgm:t>
        <a:bodyPr/>
        <a:lstStyle/>
        <a:p>
          <a:r>
            <a:rPr lang="it-IT" dirty="0" smtClean="0"/>
            <a:t>PRODOTTO FINALE/ SITUAZIONE REALE</a:t>
          </a:r>
          <a:endParaRPr lang="it-IT" dirty="0"/>
        </a:p>
      </dgm:t>
    </dgm:pt>
    <dgm:pt modelId="{85787EBA-EC4A-4FA2-95B1-1C74626E115E}" type="parTrans" cxnId="{C7B30E68-BFD3-43D0-8ED7-C7DC8D418608}">
      <dgm:prSet/>
      <dgm:spPr/>
      <dgm:t>
        <a:bodyPr/>
        <a:lstStyle/>
        <a:p>
          <a:endParaRPr lang="it-IT"/>
        </a:p>
      </dgm:t>
    </dgm:pt>
    <dgm:pt modelId="{96DC7E14-656E-4A5C-A68B-6C30AC489A0E}" type="sibTrans" cxnId="{C7B30E68-BFD3-43D0-8ED7-C7DC8D418608}">
      <dgm:prSet/>
      <dgm:spPr/>
      <dgm:t>
        <a:bodyPr/>
        <a:lstStyle/>
        <a:p>
          <a:endParaRPr lang="it-IT"/>
        </a:p>
      </dgm:t>
    </dgm:pt>
    <dgm:pt modelId="{F53084F8-A8C4-497B-B7A9-D181CB2A5961}">
      <dgm:prSet phldrT="[Testo]" custT="1"/>
      <dgm:spPr/>
      <dgm:t>
        <a:bodyPr/>
        <a:lstStyle/>
        <a:p>
          <a:r>
            <a:rPr lang="it-IT" sz="900" dirty="0" smtClean="0"/>
            <a:t>COMPETENZA da profilo di uscita</a:t>
          </a:r>
          <a:endParaRPr lang="it-IT" sz="900" dirty="0"/>
        </a:p>
      </dgm:t>
    </dgm:pt>
    <dgm:pt modelId="{4B546827-A79A-4532-9967-B9A9AC561A08}" type="parTrans" cxnId="{7A6C491C-33DE-472F-B76D-E82C47EEEE96}">
      <dgm:prSet/>
      <dgm:spPr/>
      <dgm:t>
        <a:bodyPr/>
        <a:lstStyle/>
        <a:p>
          <a:endParaRPr lang="it-IT"/>
        </a:p>
      </dgm:t>
    </dgm:pt>
    <dgm:pt modelId="{9705A508-A64E-4999-B6C4-80DFB6962C46}" type="sibTrans" cxnId="{7A6C491C-33DE-472F-B76D-E82C47EEEE96}">
      <dgm:prSet/>
      <dgm:spPr/>
      <dgm:t>
        <a:bodyPr/>
        <a:lstStyle/>
        <a:p>
          <a:endParaRPr lang="it-IT"/>
        </a:p>
      </dgm:t>
    </dgm:pt>
    <dgm:pt modelId="{AB6A8FC1-8462-4237-8C2B-F703897B846A}">
      <dgm:prSet phldrT="[Testo]"/>
      <dgm:spPr/>
      <dgm:t>
        <a:bodyPr/>
        <a:lstStyle/>
        <a:p>
          <a:r>
            <a:rPr lang="it-IT" dirty="0" smtClean="0">
              <a:solidFill>
                <a:srgbClr val="003366"/>
              </a:solidFill>
            </a:rPr>
            <a:t>ABILITÀ</a:t>
          </a:r>
          <a:endParaRPr lang="it-IT" dirty="0">
            <a:solidFill>
              <a:srgbClr val="003366"/>
            </a:solidFill>
          </a:endParaRPr>
        </a:p>
      </dgm:t>
    </dgm:pt>
    <dgm:pt modelId="{1E36758D-8361-43BB-B0C1-1C364F895900}" type="parTrans" cxnId="{0407F885-BF8F-4793-844A-BBB9195AFF78}">
      <dgm:prSet/>
      <dgm:spPr/>
      <dgm:t>
        <a:bodyPr/>
        <a:lstStyle/>
        <a:p>
          <a:endParaRPr lang="it-IT"/>
        </a:p>
      </dgm:t>
    </dgm:pt>
    <dgm:pt modelId="{4CEB853C-FD17-45BC-9B66-656FF8EE8C73}" type="sibTrans" cxnId="{0407F885-BF8F-4793-844A-BBB9195AFF78}">
      <dgm:prSet/>
      <dgm:spPr/>
      <dgm:t>
        <a:bodyPr/>
        <a:lstStyle/>
        <a:p>
          <a:endParaRPr lang="it-IT"/>
        </a:p>
      </dgm:t>
    </dgm:pt>
    <dgm:pt modelId="{18D1DC67-67C6-4DBC-8DEC-6E37C16EE888}">
      <dgm:prSet phldrT="[Testo]" custT="1"/>
      <dgm:spPr/>
      <dgm:t>
        <a:bodyPr/>
        <a:lstStyle/>
        <a:p>
          <a:r>
            <a:rPr lang="it-IT" sz="900" dirty="0" smtClean="0">
              <a:solidFill>
                <a:srgbClr val="D60093"/>
              </a:solidFill>
            </a:rPr>
            <a:t>TEMPI</a:t>
          </a:r>
          <a:endParaRPr lang="it-IT" sz="900" dirty="0">
            <a:solidFill>
              <a:srgbClr val="D60093"/>
            </a:solidFill>
          </a:endParaRPr>
        </a:p>
      </dgm:t>
    </dgm:pt>
    <dgm:pt modelId="{797B8217-D8D3-41AA-8091-BDF46FCDECDC}" type="parTrans" cxnId="{4A896D30-95B4-43F5-BF8E-909C0F3217CD}">
      <dgm:prSet/>
      <dgm:spPr/>
      <dgm:t>
        <a:bodyPr/>
        <a:lstStyle/>
        <a:p>
          <a:endParaRPr lang="it-IT"/>
        </a:p>
      </dgm:t>
    </dgm:pt>
    <dgm:pt modelId="{77EDC119-CDFA-49FA-8656-C42FD2E78AF1}" type="sibTrans" cxnId="{4A896D30-95B4-43F5-BF8E-909C0F3217CD}">
      <dgm:prSet/>
      <dgm:spPr/>
      <dgm:t>
        <a:bodyPr/>
        <a:lstStyle/>
        <a:p>
          <a:endParaRPr lang="it-IT"/>
        </a:p>
      </dgm:t>
    </dgm:pt>
    <dgm:pt modelId="{D97631E9-762B-4398-89C4-E23F1B3AF570}">
      <dgm:prSet custT="1"/>
      <dgm:spPr/>
      <dgm:t>
        <a:bodyPr/>
        <a:lstStyle/>
        <a:p>
          <a:r>
            <a:rPr lang="it-IT" sz="800" dirty="0" smtClean="0">
              <a:solidFill>
                <a:schemeClr val="bg2">
                  <a:lumMod val="10000"/>
                </a:schemeClr>
              </a:solidFill>
            </a:rPr>
            <a:t>METODOLOGIE</a:t>
          </a:r>
          <a:r>
            <a:rPr lang="it-IT" sz="900" dirty="0" smtClean="0">
              <a:solidFill>
                <a:schemeClr val="bg2">
                  <a:lumMod val="10000"/>
                </a:schemeClr>
              </a:solidFill>
            </a:rPr>
            <a:t> DIDATTICHE</a:t>
          </a:r>
          <a:endParaRPr lang="it-IT" sz="900" dirty="0">
            <a:solidFill>
              <a:schemeClr val="bg2">
                <a:lumMod val="10000"/>
              </a:schemeClr>
            </a:solidFill>
          </a:endParaRPr>
        </a:p>
      </dgm:t>
    </dgm:pt>
    <dgm:pt modelId="{EB063AFF-FE1B-4328-8E6D-43B58FED90F5}" type="parTrans" cxnId="{7E2B301C-D7B5-4C74-9560-3D28FD746EC5}">
      <dgm:prSet/>
      <dgm:spPr/>
      <dgm:t>
        <a:bodyPr/>
        <a:lstStyle/>
        <a:p>
          <a:endParaRPr lang="it-IT"/>
        </a:p>
      </dgm:t>
    </dgm:pt>
    <dgm:pt modelId="{2936BDF8-7B24-43EA-90AD-499DED7EBE9A}" type="sibTrans" cxnId="{7E2B301C-D7B5-4C74-9560-3D28FD746EC5}">
      <dgm:prSet/>
      <dgm:spPr/>
      <dgm:t>
        <a:bodyPr/>
        <a:lstStyle/>
        <a:p>
          <a:endParaRPr lang="it-IT"/>
        </a:p>
      </dgm:t>
    </dgm:pt>
    <dgm:pt modelId="{EAB06753-6168-4525-A51B-3CDE8F36BC71}">
      <dgm:prSet/>
      <dgm:spPr/>
      <dgm:t>
        <a:bodyPr/>
        <a:lstStyle/>
        <a:p>
          <a:r>
            <a:rPr lang="it-IT" dirty="0" smtClean="0">
              <a:solidFill>
                <a:srgbClr val="990099"/>
              </a:solidFill>
            </a:rPr>
            <a:t>STRUMENTI DI VALUTAZIONE</a:t>
          </a:r>
          <a:endParaRPr lang="it-IT" dirty="0">
            <a:solidFill>
              <a:srgbClr val="990099"/>
            </a:solidFill>
          </a:endParaRPr>
        </a:p>
      </dgm:t>
    </dgm:pt>
    <dgm:pt modelId="{ACE28005-4960-44FF-AA87-A973F13B49EB}" type="parTrans" cxnId="{840239B3-DF7E-4266-8AB8-4056AEF230A6}">
      <dgm:prSet/>
      <dgm:spPr/>
      <dgm:t>
        <a:bodyPr/>
        <a:lstStyle/>
        <a:p>
          <a:endParaRPr lang="it-IT"/>
        </a:p>
      </dgm:t>
    </dgm:pt>
    <dgm:pt modelId="{733C9372-B690-47A2-B4FB-5B6960452764}" type="sibTrans" cxnId="{840239B3-DF7E-4266-8AB8-4056AEF230A6}">
      <dgm:prSet/>
      <dgm:spPr/>
      <dgm:t>
        <a:bodyPr/>
        <a:lstStyle/>
        <a:p>
          <a:endParaRPr lang="it-IT"/>
        </a:p>
      </dgm:t>
    </dgm:pt>
    <dgm:pt modelId="{FCE4B158-ECBD-4BF2-A4F5-86D4B683AD3E}">
      <dgm:prSet custT="1"/>
      <dgm:spPr/>
      <dgm:t>
        <a:bodyPr/>
        <a:lstStyle/>
        <a:p>
          <a:r>
            <a:rPr lang="it-IT" sz="900" dirty="0" smtClean="0"/>
            <a:t>METACOGNIZIONE</a:t>
          </a:r>
          <a:endParaRPr lang="it-IT" sz="900" dirty="0"/>
        </a:p>
      </dgm:t>
    </dgm:pt>
    <dgm:pt modelId="{A73D5DA8-42F9-48EE-9E3E-E9326C244B15}" type="parTrans" cxnId="{EE7535EA-8A29-455F-8EA6-EA1FB1165339}">
      <dgm:prSet/>
      <dgm:spPr/>
      <dgm:t>
        <a:bodyPr/>
        <a:lstStyle/>
        <a:p>
          <a:endParaRPr lang="it-IT"/>
        </a:p>
      </dgm:t>
    </dgm:pt>
    <dgm:pt modelId="{258FF0BF-4C8A-4EB2-8FB6-45AAA5FB9C39}" type="sibTrans" cxnId="{EE7535EA-8A29-455F-8EA6-EA1FB1165339}">
      <dgm:prSet/>
      <dgm:spPr/>
      <dgm:t>
        <a:bodyPr/>
        <a:lstStyle/>
        <a:p>
          <a:endParaRPr lang="it-IT"/>
        </a:p>
      </dgm:t>
    </dgm:pt>
    <dgm:pt modelId="{765F2B0E-27AF-4433-AA32-CDB88945D978}">
      <dgm:prSet custT="1"/>
      <dgm:spPr/>
      <dgm:t>
        <a:bodyPr/>
        <a:lstStyle/>
        <a:p>
          <a:r>
            <a:rPr lang="it-IT" sz="900" dirty="0" smtClean="0">
              <a:solidFill>
                <a:srgbClr val="003366"/>
              </a:solidFill>
            </a:rPr>
            <a:t>OBBIETTIVI</a:t>
          </a:r>
          <a:endParaRPr lang="it-IT" sz="1050" dirty="0">
            <a:solidFill>
              <a:srgbClr val="FF00FF"/>
            </a:solidFill>
          </a:endParaRPr>
        </a:p>
      </dgm:t>
    </dgm:pt>
    <dgm:pt modelId="{E145BE1F-1CA1-43A0-93D8-2AB1A8C8011B}" type="parTrans" cxnId="{AFAD0BD8-30FE-4AF9-9B80-2E17FFFF94A5}">
      <dgm:prSet/>
      <dgm:spPr/>
      <dgm:t>
        <a:bodyPr/>
        <a:lstStyle/>
        <a:p>
          <a:endParaRPr lang="it-IT"/>
        </a:p>
      </dgm:t>
    </dgm:pt>
    <dgm:pt modelId="{9AA2ABFE-A004-43E3-B350-DA74BCC84DC9}" type="sibTrans" cxnId="{AFAD0BD8-30FE-4AF9-9B80-2E17FFFF94A5}">
      <dgm:prSet/>
      <dgm:spPr/>
      <dgm:t>
        <a:bodyPr/>
        <a:lstStyle/>
        <a:p>
          <a:endParaRPr lang="it-IT"/>
        </a:p>
      </dgm:t>
    </dgm:pt>
    <dgm:pt modelId="{58E7A7CF-B1FF-4BC2-87C7-6C989652BCC6}">
      <dgm:prSet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CONOSCENZE</a:t>
          </a:r>
          <a:endParaRPr lang="it-IT" dirty="0">
            <a:solidFill>
              <a:srgbClr val="002060"/>
            </a:solidFill>
          </a:endParaRPr>
        </a:p>
      </dgm:t>
    </dgm:pt>
    <dgm:pt modelId="{2FCB577D-009D-485E-B2BA-E47CF8B02279}" type="parTrans" cxnId="{E1AB157E-6856-46A2-B20C-F4449C653402}">
      <dgm:prSet/>
      <dgm:spPr/>
      <dgm:t>
        <a:bodyPr/>
        <a:lstStyle/>
        <a:p>
          <a:endParaRPr lang="it-IT"/>
        </a:p>
      </dgm:t>
    </dgm:pt>
    <dgm:pt modelId="{586ABD5E-A147-4A0D-B88F-37BABC9B339E}" type="sibTrans" cxnId="{E1AB157E-6856-46A2-B20C-F4449C653402}">
      <dgm:prSet/>
      <dgm:spPr/>
      <dgm:t>
        <a:bodyPr/>
        <a:lstStyle/>
        <a:p>
          <a:endParaRPr lang="it-IT"/>
        </a:p>
      </dgm:t>
    </dgm:pt>
    <dgm:pt modelId="{D4836E05-CC63-4940-8A5D-71F1835543C4}">
      <dgm:prSet/>
      <dgm:spPr/>
      <dgm:t>
        <a:bodyPr/>
        <a:lstStyle/>
        <a:p>
          <a:endParaRPr lang="it-IT"/>
        </a:p>
      </dgm:t>
    </dgm:pt>
    <dgm:pt modelId="{B9966278-928E-4F6F-A53F-64E7DA661DC6}" type="parTrans" cxnId="{C70DB8EE-37F2-4DA6-80ED-779A9A1573B6}">
      <dgm:prSet/>
      <dgm:spPr/>
      <dgm:t>
        <a:bodyPr/>
        <a:lstStyle/>
        <a:p>
          <a:endParaRPr lang="it-IT"/>
        </a:p>
      </dgm:t>
    </dgm:pt>
    <dgm:pt modelId="{4CE2ED35-5525-40E5-A143-EFD0F6D0086A}" type="sibTrans" cxnId="{C70DB8EE-37F2-4DA6-80ED-779A9A1573B6}">
      <dgm:prSet/>
      <dgm:spPr/>
      <dgm:t>
        <a:bodyPr/>
        <a:lstStyle/>
        <a:p>
          <a:endParaRPr lang="it-IT"/>
        </a:p>
      </dgm:t>
    </dgm:pt>
    <dgm:pt modelId="{B0CEAD53-77E1-4E84-8EE0-DC0BFE3D87F6}">
      <dgm:prSet/>
      <dgm:spPr/>
      <dgm:t>
        <a:bodyPr/>
        <a:lstStyle/>
        <a:p>
          <a:endParaRPr lang="it-IT"/>
        </a:p>
      </dgm:t>
    </dgm:pt>
    <dgm:pt modelId="{D001B40A-D20E-4709-95C9-A5B41B4AC2EF}" type="parTrans" cxnId="{3552541B-6992-442E-9120-7FAB99AFF142}">
      <dgm:prSet/>
      <dgm:spPr/>
      <dgm:t>
        <a:bodyPr/>
        <a:lstStyle/>
        <a:p>
          <a:endParaRPr lang="it-IT"/>
        </a:p>
      </dgm:t>
    </dgm:pt>
    <dgm:pt modelId="{BF98A6DF-57C8-4AD9-9439-E6C27FBDC24B}" type="sibTrans" cxnId="{3552541B-6992-442E-9120-7FAB99AFF142}">
      <dgm:prSet/>
      <dgm:spPr/>
      <dgm:t>
        <a:bodyPr/>
        <a:lstStyle/>
        <a:p>
          <a:endParaRPr lang="it-IT"/>
        </a:p>
      </dgm:t>
    </dgm:pt>
    <dgm:pt modelId="{D8A5D215-8CB1-4B78-8F12-573346968263}">
      <dgm:prSet/>
      <dgm:spPr/>
      <dgm:t>
        <a:bodyPr/>
        <a:lstStyle/>
        <a:p>
          <a:endParaRPr lang="it-IT" dirty="0"/>
        </a:p>
      </dgm:t>
    </dgm:pt>
    <dgm:pt modelId="{17F5D757-E888-4ACD-BBA4-F5D016FF9362}" type="parTrans" cxnId="{2D15B231-3599-445D-8327-18A99F921496}">
      <dgm:prSet/>
      <dgm:spPr/>
      <dgm:t>
        <a:bodyPr/>
        <a:lstStyle/>
        <a:p>
          <a:endParaRPr lang="it-IT"/>
        </a:p>
      </dgm:t>
    </dgm:pt>
    <dgm:pt modelId="{5F898937-F226-4ECB-8926-9B23C8D1FCC5}" type="sibTrans" cxnId="{2D15B231-3599-445D-8327-18A99F921496}">
      <dgm:prSet/>
      <dgm:spPr/>
      <dgm:t>
        <a:bodyPr/>
        <a:lstStyle/>
        <a:p>
          <a:endParaRPr lang="it-IT"/>
        </a:p>
      </dgm:t>
    </dgm:pt>
    <dgm:pt modelId="{7AF04DFB-EBFA-406B-892D-0D19B408A5C8}">
      <dgm:prSet/>
      <dgm:spPr/>
      <dgm:t>
        <a:bodyPr/>
        <a:lstStyle/>
        <a:p>
          <a:endParaRPr lang="it-IT"/>
        </a:p>
      </dgm:t>
    </dgm:pt>
    <dgm:pt modelId="{31D097C4-479B-4392-978B-F3DE8D5924EC}" type="parTrans" cxnId="{125E3ABC-F391-4E46-B0F7-62A61E22CB6E}">
      <dgm:prSet/>
      <dgm:spPr/>
      <dgm:t>
        <a:bodyPr/>
        <a:lstStyle/>
        <a:p>
          <a:endParaRPr lang="it-IT"/>
        </a:p>
      </dgm:t>
    </dgm:pt>
    <dgm:pt modelId="{A6823135-6D7F-40E6-9E17-212DC11C3708}" type="sibTrans" cxnId="{125E3ABC-F391-4E46-B0F7-62A61E22CB6E}">
      <dgm:prSet/>
      <dgm:spPr/>
      <dgm:t>
        <a:bodyPr/>
        <a:lstStyle/>
        <a:p>
          <a:endParaRPr lang="it-IT"/>
        </a:p>
      </dgm:t>
    </dgm:pt>
    <dgm:pt modelId="{41DB675C-1472-4FB6-AEAA-24105D96770A}">
      <dgm:prSet/>
      <dgm:spPr/>
      <dgm:t>
        <a:bodyPr/>
        <a:lstStyle/>
        <a:p>
          <a:r>
            <a:rPr lang="it-IT" i="1" u="sng" dirty="0" smtClean="0"/>
            <a:t>BES</a:t>
          </a:r>
          <a:endParaRPr lang="it-IT" dirty="0"/>
        </a:p>
      </dgm:t>
    </dgm:pt>
    <dgm:pt modelId="{0FAA5C95-0EB0-4A5B-A997-D52292DC22F4}" type="parTrans" cxnId="{6B406A2C-F3EC-4FAE-AB04-E03C06D2D06A}">
      <dgm:prSet/>
      <dgm:spPr/>
      <dgm:t>
        <a:bodyPr/>
        <a:lstStyle/>
        <a:p>
          <a:endParaRPr lang="it-IT"/>
        </a:p>
      </dgm:t>
    </dgm:pt>
    <dgm:pt modelId="{5CED2DBA-5F54-4276-AF69-69578760B831}" type="sibTrans" cxnId="{6B406A2C-F3EC-4FAE-AB04-E03C06D2D06A}">
      <dgm:prSet/>
      <dgm:spPr/>
      <dgm:t>
        <a:bodyPr/>
        <a:lstStyle/>
        <a:p>
          <a:endParaRPr lang="it-IT"/>
        </a:p>
      </dgm:t>
    </dgm:pt>
    <dgm:pt modelId="{8D441D40-D6B9-4E62-A49C-662043F48E47}">
      <dgm:prSet custT="1"/>
      <dgm:spPr/>
      <dgm:t>
        <a:bodyPr/>
        <a:lstStyle/>
        <a:p>
          <a:r>
            <a:rPr lang="it-IT" sz="900" dirty="0" smtClean="0"/>
            <a:t>COMPETENZA di Cittadinanza</a:t>
          </a:r>
          <a:endParaRPr lang="it-IT" sz="900" dirty="0"/>
        </a:p>
      </dgm:t>
    </dgm:pt>
    <dgm:pt modelId="{95E69859-F71B-490F-B854-AD234D88EBE8}" type="parTrans" cxnId="{E4ECDB43-A673-4496-9952-D29F957A3A51}">
      <dgm:prSet/>
      <dgm:spPr/>
      <dgm:t>
        <a:bodyPr/>
        <a:lstStyle/>
        <a:p>
          <a:endParaRPr lang="it-IT"/>
        </a:p>
      </dgm:t>
    </dgm:pt>
    <dgm:pt modelId="{4FC23BD1-AFFA-491D-9D44-8FC557737185}" type="sibTrans" cxnId="{E4ECDB43-A673-4496-9952-D29F957A3A51}">
      <dgm:prSet/>
      <dgm:spPr/>
      <dgm:t>
        <a:bodyPr/>
        <a:lstStyle/>
        <a:p>
          <a:endParaRPr lang="it-IT"/>
        </a:p>
      </dgm:t>
    </dgm:pt>
    <dgm:pt modelId="{10FB96BB-D39C-488D-A4D0-203812CC0A56}" type="pres">
      <dgm:prSet presAssocID="{11056584-FFE3-4612-B66E-59F4928666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459032F-E08C-4AE6-868E-160E8295D02D}" type="pres">
      <dgm:prSet presAssocID="{5519EFAB-D3F5-450A-82E1-C638A8065369}" presName="centerShape" presStyleLbl="node0" presStyleIdx="0" presStyleCnt="1"/>
      <dgm:spPr/>
      <dgm:t>
        <a:bodyPr/>
        <a:lstStyle/>
        <a:p>
          <a:endParaRPr lang="it-IT"/>
        </a:p>
      </dgm:t>
    </dgm:pt>
    <dgm:pt modelId="{A389CF90-0D90-4CDB-A9A9-18E2E4943E4E}" type="pres">
      <dgm:prSet presAssocID="{4B546827-A79A-4532-9967-B9A9AC561A08}" presName="Name9" presStyleLbl="parChTrans1D2" presStyleIdx="0" presStyleCnt="10"/>
      <dgm:spPr/>
      <dgm:t>
        <a:bodyPr/>
        <a:lstStyle/>
        <a:p>
          <a:endParaRPr lang="it-IT"/>
        </a:p>
      </dgm:t>
    </dgm:pt>
    <dgm:pt modelId="{AE75EA6D-7666-4193-8B41-1825718CC5F5}" type="pres">
      <dgm:prSet presAssocID="{4B546827-A79A-4532-9967-B9A9AC561A08}" presName="connTx" presStyleLbl="parChTrans1D2" presStyleIdx="0" presStyleCnt="10"/>
      <dgm:spPr/>
      <dgm:t>
        <a:bodyPr/>
        <a:lstStyle/>
        <a:p>
          <a:endParaRPr lang="it-IT"/>
        </a:p>
      </dgm:t>
    </dgm:pt>
    <dgm:pt modelId="{32932716-AB47-48A1-9BD0-5250A4C752BF}" type="pres">
      <dgm:prSet presAssocID="{F53084F8-A8C4-497B-B7A9-D181CB2A5961}" presName="node" presStyleLbl="node1" presStyleIdx="0" presStyleCnt="10" custRadScaleRad="100113" custRadScaleInc="20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F54C50-7FE7-4D9C-AEC3-E4D6A00C38DB}" type="pres">
      <dgm:prSet presAssocID="{E145BE1F-1CA1-43A0-93D8-2AB1A8C8011B}" presName="Name9" presStyleLbl="parChTrans1D2" presStyleIdx="1" presStyleCnt="10"/>
      <dgm:spPr/>
      <dgm:t>
        <a:bodyPr/>
        <a:lstStyle/>
        <a:p>
          <a:endParaRPr lang="it-IT"/>
        </a:p>
      </dgm:t>
    </dgm:pt>
    <dgm:pt modelId="{52D080B8-5407-4EC1-8F7F-5CFCC9494FBA}" type="pres">
      <dgm:prSet presAssocID="{E145BE1F-1CA1-43A0-93D8-2AB1A8C8011B}" presName="connTx" presStyleLbl="parChTrans1D2" presStyleIdx="1" presStyleCnt="10"/>
      <dgm:spPr/>
      <dgm:t>
        <a:bodyPr/>
        <a:lstStyle/>
        <a:p>
          <a:endParaRPr lang="it-IT"/>
        </a:p>
      </dgm:t>
    </dgm:pt>
    <dgm:pt modelId="{8F8839A9-131F-4ED2-B2C3-1A49AA56BEC9}" type="pres">
      <dgm:prSet presAssocID="{765F2B0E-27AF-4433-AA32-CDB88945D978}" presName="node" presStyleLbl="node1" presStyleIdx="1" presStyleCnt="10" custRadScaleRad="98348" custRadScaleInc="-40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7275A91-59CD-4019-835D-0489A3CF5314}" type="pres">
      <dgm:prSet presAssocID="{2FCB577D-009D-485E-B2BA-E47CF8B02279}" presName="Name9" presStyleLbl="parChTrans1D2" presStyleIdx="2" presStyleCnt="10"/>
      <dgm:spPr/>
      <dgm:t>
        <a:bodyPr/>
        <a:lstStyle/>
        <a:p>
          <a:endParaRPr lang="it-IT"/>
        </a:p>
      </dgm:t>
    </dgm:pt>
    <dgm:pt modelId="{9E4375FE-D3DA-4758-98E6-8C58547A1044}" type="pres">
      <dgm:prSet presAssocID="{2FCB577D-009D-485E-B2BA-E47CF8B02279}" presName="connTx" presStyleLbl="parChTrans1D2" presStyleIdx="2" presStyleCnt="10"/>
      <dgm:spPr/>
      <dgm:t>
        <a:bodyPr/>
        <a:lstStyle/>
        <a:p>
          <a:endParaRPr lang="it-IT"/>
        </a:p>
      </dgm:t>
    </dgm:pt>
    <dgm:pt modelId="{629DFD1F-2A02-4121-B26B-06573687D01B}" type="pres">
      <dgm:prSet presAssocID="{58E7A7CF-B1FF-4BC2-87C7-6C989652BCC6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4B3004-3670-4BE9-B133-86ECC1A933BF}" type="pres">
      <dgm:prSet presAssocID="{1E36758D-8361-43BB-B0C1-1C364F895900}" presName="Name9" presStyleLbl="parChTrans1D2" presStyleIdx="3" presStyleCnt="10"/>
      <dgm:spPr/>
      <dgm:t>
        <a:bodyPr/>
        <a:lstStyle/>
        <a:p>
          <a:endParaRPr lang="it-IT"/>
        </a:p>
      </dgm:t>
    </dgm:pt>
    <dgm:pt modelId="{ECC8475D-FDDB-42A4-8BF8-BF7928E34F7A}" type="pres">
      <dgm:prSet presAssocID="{1E36758D-8361-43BB-B0C1-1C364F895900}" presName="connTx" presStyleLbl="parChTrans1D2" presStyleIdx="3" presStyleCnt="10"/>
      <dgm:spPr/>
      <dgm:t>
        <a:bodyPr/>
        <a:lstStyle/>
        <a:p>
          <a:endParaRPr lang="it-IT"/>
        </a:p>
      </dgm:t>
    </dgm:pt>
    <dgm:pt modelId="{7D935189-C23F-4E82-BC72-54ED31E78D2C}" type="pres">
      <dgm:prSet presAssocID="{AB6A8FC1-8462-4237-8C2B-F703897B846A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B3E0B1D-F71E-4982-AB71-228218BBA40D}" type="pres">
      <dgm:prSet presAssocID="{797B8217-D8D3-41AA-8091-BDF46FCDECDC}" presName="Name9" presStyleLbl="parChTrans1D2" presStyleIdx="4" presStyleCnt="10"/>
      <dgm:spPr/>
      <dgm:t>
        <a:bodyPr/>
        <a:lstStyle/>
        <a:p>
          <a:endParaRPr lang="it-IT"/>
        </a:p>
      </dgm:t>
    </dgm:pt>
    <dgm:pt modelId="{EB90025F-17A9-4627-89CF-335170F3BF57}" type="pres">
      <dgm:prSet presAssocID="{797B8217-D8D3-41AA-8091-BDF46FCDECDC}" presName="connTx" presStyleLbl="parChTrans1D2" presStyleIdx="4" presStyleCnt="10"/>
      <dgm:spPr/>
      <dgm:t>
        <a:bodyPr/>
        <a:lstStyle/>
        <a:p>
          <a:endParaRPr lang="it-IT"/>
        </a:p>
      </dgm:t>
    </dgm:pt>
    <dgm:pt modelId="{75EBBA36-B19E-476B-84B9-3D80BB7A5FB1}" type="pres">
      <dgm:prSet presAssocID="{18D1DC67-67C6-4DBC-8DEC-6E37C16EE88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818371-424E-4575-ACB0-71C56D2D67F8}" type="pres">
      <dgm:prSet presAssocID="{EB063AFF-FE1B-4328-8E6D-43B58FED90F5}" presName="Name9" presStyleLbl="parChTrans1D2" presStyleIdx="5" presStyleCnt="10"/>
      <dgm:spPr/>
      <dgm:t>
        <a:bodyPr/>
        <a:lstStyle/>
        <a:p>
          <a:endParaRPr lang="it-IT"/>
        </a:p>
      </dgm:t>
    </dgm:pt>
    <dgm:pt modelId="{3359B1B9-F9FC-4524-94C8-08CE2AD5C55F}" type="pres">
      <dgm:prSet presAssocID="{EB063AFF-FE1B-4328-8E6D-43B58FED90F5}" presName="connTx" presStyleLbl="parChTrans1D2" presStyleIdx="5" presStyleCnt="10"/>
      <dgm:spPr/>
      <dgm:t>
        <a:bodyPr/>
        <a:lstStyle/>
        <a:p>
          <a:endParaRPr lang="it-IT"/>
        </a:p>
      </dgm:t>
    </dgm:pt>
    <dgm:pt modelId="{5396D1F0-B9C1-4067-82F1-0B649E0DC4C9}" type="pres">
      <dgm:prSet presAssocID="{D97631E9-762B-4398-89C4-E23F1B3AF57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2F8546-602E-4005-BBC4-AFFFB4D91B96}" type="pres">
      <dgm:prSet presAssocID="{ACE28005-4960-44FF-AA87-A973F13B49EB}" presName="Name9" presStyleLbl="parChTrans1D2" presStyleIdx="6" presStyleCnt="10"/>
      <dgm:spPr/>
      <dgm:t>
        <a:bodyPr/>
        <a:lstStyle/>
        <a:p>
          <a:endParaRPr lang="it-IT"/>
        </a:p>
      </dgm:t>
    </dgm:pt>
    <dgm:pt modelId="{84C9DA7F-5B28-4DE5-8CDC-871BF9E92ACA}" type="pres">
      <dgm:prSet presAssocID="{ACE28005-4960-44FF-AA87-A973F13B49EB}" presName="connTx" presStyleLbl="parChTrans1D2" presStyleIdx="6" presStyleCnt="10"/>
      <dgm:spPr/>
      <dgm:t>
        <a:bodyPr/>
        <a:lstStyle/>
        <a:p>
          <a:endParaRPr lang="it-IT"/>
        </a:p>
      </dgm:t>
    </dgm:pt>
    <dgm:pt modelId="{EA1AEFCA-380F-4837-B1B9-08D448763728}" type="pres">
      <dgm:prSet presAssocID="{EAB06753-6168-4525-A51B-3CDE8F36BC71}" presName="node" presStyleLbl="node1" presStyleIdx="6" presStyleCnt="10" custRadScaleRad="98539" custRadScaleInc="599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081028-25CE-4FF2-BB38-2483E30F959A}" type="pres">
      <dgm:prSet presAssocID="{0FAA5C95-0EB0-4A5B-A997-D52292DC22F4}" presName="Name9" presStyleLbl="parChTrans1D2" presStyleIdx="7" presStyleCnt="10"/>
      <dgm:spPr/>
      <dgm:t>
        <a:bodyPr/>
        <a:lstStyle/>
        <a:p>
          <a:endParaRPr lang="it-IT"/>
        </a:p>
      </dgm:t>
    </dgm:pt>
    <dgm:pt modelId="{603653D1-68B0-4D69-A36E-013792F0041E}" type="pres">
      <dgm:prSet presAssocID="{0FAA5C95-0EB0-4A5B-A997-D52292DC22F4}" presName="connTx" presStyleLbl="parChTrans1D2" presStyleIdx="7" presStyleCnt="10"/>
      <dgm:spPr/>
      <dgm:t>
        <a:bodyPr/>
        <a:lstStyle/>
        <a:p>
          <a:endParaRPr lang="it-IT"/>
        </a:p>
      </dgm:t>
    </dgm:pt>
    <dgm:pt modelId="{22C1EF2A-E7D9-4F66-8E82-346DAE79835B}" type="pres">
      <dgm:prSet presAssocID="{41DB675C-1472-4FB6-AEAA-24105D96770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EB6E38-38F2-41F7-B02B-62FFE704F0D0}" type="pres">
      <dgm:prSet presAssocID="{A73D5DA8-42F9-48EE-9E3E-E9326C244B15}" presName="Name9" presStyleLbl="parChTrans1D2" presStyleIdx="8" presStyleCnt="10"/>
      <dgm:spPr/>
      <dgm:t>
        <a:bodyPr/>
        <a:lstStyle/>
        <a:p>
          <a:endParaRPr lang="it-IT"/>
        </a:p>
      </dgm:t>
    </dgm:pt>
    <dgm:pt modelId="{8AF9A983-FD9B-4512-8B5F-4CB4D074B2BE}" type="pres">
      <dgm:prSet presAssocID="{A73D5DA8-42F9-48EE-9E3E-E9326C244B15}" presName="connTx" presStyleLbl="parChTrans1D2" presStyleIdx="8" presStyleCnt="10"/>
      <dgm:spPr/>
      <dgm:t>
        <a:bodyPr/>
        <a:lstStyle/>
        <a:p>
          <a:endParaRPr lang="it-IT"/>
        </a:p>
      </dgm:t>
    </dgm:pt>
    <dgm:pt modelId="{9EDC436B-F301-45DD-96B6-490EC72380BA}" type="pres">
      <dgm:prSet presAssocID="{FCE4B158-ECBD-4BF2-A4F5-86D4B683AD3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1D0594-AA91-4F8F-B102-B4EEE495D5D1}" type="pres">
      <dgm:prSet presAssocID="{95E69859-F71B-490F-B854-AD234D88EBE8}" presName="Name9" presStyleLbl="parChTrans1D2" presStyleIdx="9" presStyleCnt="10"/>
      <dgm:spPr/>
      <dgm:t>
        <a:bodyPr/>
        <a:lstStyle/>
        <a:p>
          <a:endParaRPr lang="it-IT"/>
        </a:p>
      </dgm:t>
    </dgm:pt>
    <dgm:pt modelId="{1CDE3D95-DD6C-4AC9-8A03-7B0AEB80D961}" type="pres">
      <dgm:prSet presAssocID="{95E69859-F71B-490F-B854-AD234D88EBE8}" presName="connTx" presStyleLbl="parChTrans1D2" presStyleIdx="9" presStyleCnt="10"/>
      <dgm:spPr/>
      <dgm:t>
        <a:bodyPr/>
        <a:lstStyle/>
        <a:p>
          <a:endParaRPr lang="it-IT"/>
        </a:p>
      </dgm:t>
    </dgm:pt>
    <dgm:pt modelId="{079AD80A-B53A-4284-B125-3C1B0E29D192}" type="pres">
      <dgm:prSet presAssocID="{8D441D40-D6B9-4E62-A49C-662043F48E47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98EA532-4677-40C1-B5D8-4655BCE4A43A}" type="presOf" srcId="{FCE4B158-ECBD-4BF2-A4F5-86D4B683AD3E}" destId="{9EDC436B-F301-45DD-96B6-490EC72380BA}" srcOrd="0" destOrd="0" presId="urn:microsoft.com/office/officeart/2005/8/layout/radial1"/>
    <dgm:cxn modelId="{2D15B231-3599-445D-8327-18A99F921496}" srcId="{11056584-FFE3-4612-B66E-59F4928666CF}" destId="{D8A5D215-8CB1-4B78-8F12-573346968263}" srcOrd="1" destOrd="0" parTransId="{17F5D757-E888-4ACD-BBA4-F5D016FF9362}" sibTransId="{5F898937-F226-4ECB-8926-9B23C8D1FCC5}"/>
    <dgm:cxn modelId="{E4ECDB43-A673-4496-9952-D29F957A3A51}" srcId="{5519EFAB-D3F5-450A-82E1-C638A8065369}" destId="{8D441D40-D6B9-4E62-A49C-662043F48E47}" srcOrd="9" destOrd="0" parTransId="{95E69859-F71B-490F-B854-AD234D88EBE8}" sibTransId="{4FC23BD1-AFFA-491D-9D44-8FC557737185}"/>
    <dgm:cxn modelId="{E1AB157E-6856-46A2-B20C-F4449C653402}" srcId="{5519EFAB-D3F5-450A-82E1-C638A8065369}" destId="{58E7A7CF-B1FF-4BC2-87C7-6C989652BCC6}" srcOrd="2" destOrd="0" parTransId="{2FCB577D-009D-485E-B2BA-E47CF8B02279}" sibTransId="{586ABD5E-A147-4A0D-B88F-37BABC9B339E}"/>
    <dgm:cxn modelId="{5FB3365C-F67E-4198-ACCC-98AD89461404}" type="presOf" srcId="{EAB06753-6168-4525-A51B-3CDE8F36BC71}" destId="{EA1AEFCA-380F-4837-B1B9-08D448763728}" srcOrd="0" destOrd="0" presId="urn:microsoft.com/office/officeart/2005/8/layout/radial1"/>
    <dgm:cxn modelId="{6B406A2C-F3EC-4FAE-AB04-E03C06D2D06A}" srcId="{5519EFAB-D3F5-450A-82E1-C638A8065369}" destId="{41DB675C-1472-4FB6-AEAA-24105D96770A}" srcOrd="7" destOrd="0" parTransId="{0FAA5C95-0EB0-4A5B-A997-D52292DC22F4}" sibTransId="{5CED2DBA-5F54-4276-AF69-69578760B831}"/>
    <dgm:cxn modelId="{4A896D30-95B4-43F5-BF8E-909C0F3217CD}" srcId="{5519EFAB-D3F5-450A-82E1-C638A8065369}" destId="{18D1DC67-67C6-4DBC-8DEC-6E37C16EE888}" srcOrd="4" destOrd="0" parTransId="{797B8217-D8D3-41AA-8091-BDF46FCDECDC}" sibTransId="{77EDC119-CDFA-49FA-8656-C42FD2E78AF1}"/>
    <dgm:cxn modelId="{D44F515F-E3AC-4C9F-834E-066390BD7292}" type="presOf" srcId="{0FAA5C95-0EB0-4A5B-A997-D52292DC22F4}" destId="{603653D1-68B0-4D69-A36E-013792F0041E}" srcOrd="1" destOrd="0" presId="urn:microsoft.com/office/officeart/2005/8/layout/radial1"/>
    <dgm:cxn modelId="{C7B30E68-BFD3-43D0-8ED7-C7DC8D418608}" srcId="{11056584-FFE3-4612-B66E-59F4928666CF}" destId="{5519EFAB-D3F5-450A-82E1-C638A8065369}" srcOrd="0" destOrd="0" parTransId="{85787EBA-EC4A-4FA2-95B1-1C74626E115E}" sibTransId="{96DC7E14-656E-4A5C-A68B-6C30AC489A0E}"/>
    <dgm:cxn modelId="{840239B3-DF7E-4266-8AB8-4056AEF230A6}" srcId="{5519EFAB-D3F5-450A-82E1-C638A8065369}" destId="{EAB06753-6168-4525-A51B-3CDE8F36BC71}" srcOrd="6" destOrd="0" parTransId="{ACE28005-4960-44FF-AA87-A973F13B49EB}" sibTransId="{733C9372-B690-47A2-B4FB-5B6960452764}"/>
    <dgm:cxn modelId="{0E94355A-8440-4CCE-835B-4706A41CEC3B}" type="presOf" srcId="{8D441D40-D6B9-4E62-A49C-662043F48E47}" destId="{079AD80A-B53A-4284-B125-3C1B0E29D192}" srcOrd="0" destOrd="0" presId="urn:microsoft.com/office/officeart/2005/8/layout/radial1"/>
    <dgm:cxn modelId="{9B14BE20-EE79-46CB-A80C-52AAE6677815}" type="presOf" srcId="{ACE28005-4960-44FF-AA87-A973F13B49EB}" destId="{84C9DA7F-5B28-4DE5-8CDC-871BF9E92ACA}" srcOrd="1" destOrd="0" presId="urn:microsoft.com/office/officeart/2005/8/layout/radial1"/>
    <dgm:cxn modelId="{5EDF6CCE-DB84-4D8A-9AA5-4F2B11A96010}" type="presOf" srcId="{2FCB577D-009D-485E-B2BA-E47CF8B02279}" destId="{9E4375FE-D3DA-4758-98E6-8C58547A1044}" srcOrd="1" destOrd="0" presId="urn:microsoft.com/office/officeart/2005/8/layout/radial1"/>
    <dgm:cxn modelId="{F04AB6F2-3054-46FB-AB02-4F1041F08E58}" type="presOf" srcId="{ACE28005-4960-44FF-AA87-A973F13B49EB}" destId="{E62F8546-602E-4005-BBC4-AFFFB4D91B96}" srcOrd="0" destOrd="0" presId="urn:microsoft.com/office/officeart/2005/8/layout/radial1"/>
    <dgm:cxn modelId="{BD0E2BD3-C0CC-4C15-86A8-67F170279261}" type="presOf" srcId="{0FAA5C95-0EB0-4A5B-A997-D52292DC22F4}" destId="{D5081028-25CE-4FF2-BB38-2483E30F959A}" srcOrd="0" destOrd="0" presId="urn:microsoft.com/office/officeart/2005/8/layout/radial1"/>
    <dgm:cxn modelId="{AFAD0BD8-30FE-4AF9-9B80-2E17FFFF94A5}" srcId="{5519EFAB-D3F5-450A-82E1-C638A8065369}" destId="{765F2B0E-27AF-4433-AA32-CDB88945D978}" srcOrd="1" destOrd="0" parTransId="{E145BE1F-1CA1-43A0-93D8-2AB1A8C8011B}" sibTransId="{9AA2ABFE-A004-43E3-B350-DA74BCC84DC9}"/>
    <dgm:cxn modelId="{597E7FB8-AF37-41E5-97F1-6EB92C96D0A6}" type="presOf" srcId="{58E7A7CF-B1FF-4BC2-87C7-6C989652BCC6}" destId="{629DFD1F-2A02-4121-B26B-06573687D01B}" srcOrd="0" destOrd="0" presId="urn:microsoft.com/office/officeart/2005/8/layout/radial1"/>
    <dgm:cxn modelId="{A910CDB7-D93A-4C98-B60A-0715C2B52245}" type="presOf" srcId="{F53084F8-A8C4-497B-B7A9-D181CB2A5961}" destId="{32932716-AB47-48A1-9BD0-5250A4C752BF}" srcOrd="0" destOrd="0" presId="urn:microsoft.com/office/officeart/2005/8/layout/radial1"/>
    <dgm:cxn modelId="{88560B98-CE3A-4D9B-99BE-1BC39300784B}" type="presOf" srcId="{4B546827-A79A-4532-9967-B9A9AC561A08}" destId="{A389CF90-0D90-4CDB-A9A9-18E2E4943E4E}" srcOrd="0" destOrd="0" presId="urn:microsoft.com/office/officeart/2005/8/layout/radial1"/>
    <dgm:cxn modelId="{DA6B10A7-FC1E-41C3-BD42-6FD6D21CE738}" type="presOf" srcId="{765F2B0E-27AF-4433-AA32-CDB88945D978}" destId="{8F8839A9-131F-4ED2-B2C3-1A49AA56BEC9}" srcOrd="0" destOrd="0" presId="urn:microsoft.com/office/officeart/2005/8/layout/radial1"/>
    <dgm:cxn modelId="{82F8C6C0-080D-41C6-82F4-21EE84835C23}" type="presOf" srcId="{1E36758D-8361-43BB-B0C1-1C364F895900}" destId="{634B3004-3670-4BE9-B133-86ECC1A933BF}" srcOrd="0" destOrd="0" presId="urn:microsoft.com/office/officeart/2005/8/layout/radial1"/>
    <dgm:cxn modelId="{947D39A3-005A-4983-B7F5-EF1BBBD22F02}" type="presOf" srcId="{11056584-FFE3-4612-B66E-59F4928666CF}" destId="{10FB96BB-D39C-488D-A4D0-203812CC0A56}" srcOrd="0" destOrd="0" presId="urn:microsoft.com/office/officeart/2005/8/layout/radial1"/>
    <dgm:cxn modelId="{CC3A3AB3-6E5D-4F92-8BAC-8ACB4C0BD3BB}" type="presOf" srcId="{797B8217-D8D3-41AA-8091-BDF46FCDECDC}" destId="{EB90025F-17A9-4627-89CF-335170F3BF57}" srcOrd="1" destOrd="0" presId="urn:microsoft.com/office/officeart/2005/8/layout/radial1"/>
    <dgm:cxn modelId="{9428B3D1-C4AB-477E-97E3-CB26FB763022}" type="presOf" srcId="{EB063AFF-FE1B-4328-8E6D-43B58FED90F5}" destId="{FD818371-424E-4575-ACB0-71C56D2D67F8}" srcOrd="0" destOrd="0" presId="urn:microsoft.com/office/officeart/2005/8/layout/radial1"/>
    <dgm:cxn modelId="{B926BBAB-0387-4A41-8665-6772ADDA1B26}" type="presOf" srcId="{797B8217-D8D3-41AA-8091-BDF46FCDECDC}" destId="{3B3E0B1D-F71E-4982-AB71-228218BBA40D}" srcOrd="0" destOrd="0" presId="urn:microsoft.com/office/officeart/2005/8/layout/radial1"/>
    <dgm:cxn modelId="{58C7C161-ADA6-4257-8D26-0155851528F0}" type="presOf" srcId="{4B546827-A79A-4532-9967-B9A9AC561A08}" destId="{AE75EA6D-7666-4193-8B41-1825718CC5F5}" srcOrd="1" destOrd="0" presId="urn:microsoft.com/office/officeart/2005/8/layout/radial1"/>
    <dgm:cxn modelId="{7A6C491C-33DE-472F-B76D-E82C47EEEE96}" srcId="{5519EFAB-D3F5-450A-82E1-C638A8065369}" destId="{F53084F8-A8C4-497B-B7A9-D181CB2A5961}" srcOrd="0" destOrd="0" parTransId="{4B546827-A79A-4532-9967-B9A9AC561A08}" sibTransId="{9705A508-A64E-4999-B6C4-80DFB6962C46}"/>
    <dgm:cxn modelId="{41D687C8-B7D1-428D-B9C4-9173F507495D}" type="presOf" srcId="{A73D5DA8-42F9-48EE-9E3E-E9326C244B15}" destId="{8AF9A983-FD9B-4512-8B5F-4CB4D074B2BE}" srcOrd="1" destOrd="0" presId="urn:microsoft.com/office/officeart/2005/8/layout/radial1"/>
    <dgm:cxn modelId="{EDA79E66-4292-40AE-BE4A-052DA6E81256}" type="presOf" srcId="{E145BE1F-1CA1-43A0-93D8-2AB1A8C8011B}" destId="{13F54C50-7FE7-4D9C-AEC3-E4D6A00C38DB}" srcOrd="0" destOrd="0" presId="urn:microsoft.com/office/officeart/2005/8/layout/radial1"/>
    <dgm:cxn modelId="{C70DB8EE-37F2-4DA6-80ED-779A9A1573B6}" srcId="{11056584-FFE3-4612-B66E-59F4928666CF}" destId="{D4836E05-CC63-4940-8A5D-71F1835543C4}" srcOrd="3" destOrd="0" parTransId="{B9966278-928E-4F6F-A53F-64E7DA661DC6}" sibTransId="{4CE2ED35-5525-40E5-A143-EFD0F6D0086A}"/>
    <dgm:cxn modelId="{125E3ABC-F391-4E46-B0F7-62A61E22CB6E}" srcId="{11056584-FFE3-4612-B66E-59F4928666CF}" destId="{7AF04DFB-EBFA-406B-892D-0D19B408A5C8}" srcOrd="2" destOrd="0" parTransId="{31D097C4-479B-4392-978B-F3DE8D5924EC}" sibTransId="{A6823135-6D7F-40E6-9E17-212DC11C3708}"/>
    <dgm:cxn modelId="{2025AE15-64E0-405A-8367-AD7EC831382E}" type="presOf" srcId="{A73D5DA8-42F9-48EE-9E3E-E9326C244B15}" destId="{46EB6E38-38F2-41F7-B02B-62FFE704F0D0}" srcOrd="0" destOrd="0" presId="urn:microsoft.com/office/officeart/2005/8/layout/radial1"/>
    <dgm:cxn modelId="{0407F885-BF8F-4793-844A-BBB9195AFF78}" srcId="{5519EFAB-D3F5-450A-82E1-C638A8065369}" destId="{AB6A8FC1-8462-4237-8C2B-F703897B846A}" srcOrd="3" destOrd="0" parTransId="{1E36758D-8361-43BB-B0C1-1C364F895900}" sibTransId="{4CEB853C-FD17-45BC-9B66-656FF8EE8C73}"/>
    <dgm:cxn modelId="{0B9C1144-A385-4088-AACE-504C246179E6}" type="presOf" srcId="{18D1DC67-67C6-4DBC-8DEC-6E37C16EE888}" destId="{75EBBA36-B19E-476B-84B9-3D80BB7A5FB1}" srcOrd="0" destOrd="0" presId="urn:microsoft.com/office/officeart/2005/8/layout/radial1"/>
    <dgm:cxn modelId="{EE7535EA-8A29-455F-8EA6-EA1FB1165339}" srcId="{5519EFAB-D3F5-450A-82E1-C638A8065369}" destId="{FCE4B158-ECBD-4BF2-A4F5-86D4B683AD3E}" srcOrd="8" destOrd="0" parTransId="{A73D5DA8-42F9-48EE-9E3E-E9326C244B15}" sibTransId="{258FF0BF-4C8A-4EB2-8FB6-45AAA5FB9C39}"/>
    <dgm:cxn modelId="{32AC34E8-071B-4106-AE4B-96ABBF4FB731}" type="presOf" srcId="{EB063AFF-FE1B-4328-8E6D-43B58FED90F5}" destId="{3359B1B9-F9FC-4524-94C8-08CE2AD5C55F}" srcOrd="1" destOrd="0" presId="urn:microsoft.com/office/officeart/2005/8/layout/radial1"/>
    <dgm:cxn modelId="{65B095EE-F54E-4D39-9815-BCD520554FA1}" type="presOf" srcId="{E145BE1F-1CA1-43A0-93D8-2AB1A8C8011B}" destId="{52D080B8-5407-4EC1-8F7F-5CFCC9494FBA}" srcOrd="1" destOrd="0" presId="urn:microsoft.com/office/officeart/2005/8/layout/radial1"/>
    <dgm:cxn modelId="{7E2B301C-D7B5-4C74-9560-3D28FD746EC5}" srcId="{5519EFAB-D3F5-450A-82E1-C638A8065369}" destId="{D97631E9-762B-4398-89C4-E23F1B3AF570}" srcOrd="5" destOrd="0" parTransId="{EB063AFF-FE1B-4328-8E6D-43B58FED90F5}" sibTransId="{2936BDF8-7B24-43EA-90AD-499DED7EBE9A}"/>
    <dgm:cxn modelId="{97D2BCC8-CAA9-4D49-9DBB-21336DDF1C37}" type="presOf" srcId="{AB6A8FC1-8462-4237-8C2B-F703897B846A}" destId="{7D935189-C23F-4E82-BC72-54ED31E78D2C}" srcOrd="0" destOrd="0" presId="urn:microsoft.com/office/officeart/2005/8/layout/radial1"/>
    <dgm:cxn modelId="{E46DA0F5-47F2-4CA4-8424-9FCA8A7ECE1A}" type="presOf" srcId="{95E69859-F71B-490F-B854-AD234D88EBE8}" destId="{1CDE3D95-DD6C-4AC9-8A03-7B0AEB80D961}" srcOrd="1" destOrd="0" presId="urn:microsoft.com/office/officeart/2005/8/layout/radial1"/>
    <dgm:cxn modelId="{E312AF6F-B36B-4964-8B09-F59CC41FBB6A}" type="presOf" srcId="{95E69859-F71B-490F-B854-AD234D88EBE8}" destId="{481D0594-AA91-4F8F-B102-B4EEE495D5D1}" srcOrd="0" destOrd="0" presId="urn:microsoft.com/office/officeart/2005/8/layout/radial1"/>
    <dgm:cxn modelId="{20E33901-5C71-43C3-A9C4-386ED7754700}" type="presOf" srcId="{D97631E9-762B-4398-89C4-E23F1B3AF570}" destId="{5396D1F0-B9C1-4067-82F1-0B649E0DC4C9}" srcOrd="0" destOrd="0" presId="urn:microsoft.com/office/officeart/2005/8/layout/radial1"/>
    <dgm:cxn modelId="{3552541B-6992-442E-9120-7FAB99AFF142}" srcId="{11056584-FFE3-4612-B66E-59F4928666CF}" destId="{B0CEAD53-77E1-4E84-8EE0-DC0BFE3D87F6}" srcOrd="4" destOrd="0" parTransId="{D001B40A-D20E-4709-95C9-A5B41B4AC2EF}" sibTransId="{BF98A6DF-57C8-4AD9-9439-E6C27FBDC24B}"/>
    <dgm:cxn modelId="{60CBE8B8-9AEB-4170-8122-1C63306E86B3}" type="presOf" srcId="{1E36758D-8361-43BB-B0C1-1C364F895900}" destId="{ECC8475D-FDDB-42A4-8BF8-BF7928E34F7A}" srcOrd="1" destOrd="0" presId="urn:microsoft.com/office/officeart/2005/8/layout/radial1"/>
    <dgm:cxn modelId="{03FCCF67-9F29-40CC-B6BD-54A2B76F8064}" type="presOf" srcId="{2FCB577D-009D-485E-B2BA-E47CF8B02279}" destId="{47275A91-59CD-4019-835D-0489A3CF5314}" srcOrd="0" destOrd="0" presId="urn:microsoft.com/office/officeart/2005/8/layout/radial1"/>
    <dgm:cxn modelId="{E083CA5B-DAED-4051-AFFF-62562677F539}" type="presOf" srcId="{5519EFAB-D3F5-450A-82E1-C638A8065369}" destId="{4459032F-E08C-4AE6-868E-160E8295D02D}" srcOrd="0" destOrd="0" presId="urn:microsoft.com/office/officeart/2005/8/layout/radial1"/>
    <dgm:cxn modelId="{9D9F5DB0-2342-4DB6-B416-6CF17112FE5B}" type="presOf" srcId="{41DB675C-1472-4FB6-AEAA-24105D96770A}" destId="{22C1EF2A-E7D9-4F66-8E82-346DAE79835B}" srcOrd="0" destOrd="0" presId="urn:microsoft.com/office/officeart/2005/8/layout/radial1"/>
    <dgm:cxn modelId="{1F05590E-F566-4DF5-A477-4869E22E922F}" type="presParOf" srcId="{10FB96BB-D39C-488D-A4D0-203812CC0A56}" destId="{4459032F-E08C-4AE6-868E-160E8295D02D}" srcOrd="0" destOrd="0" presId="urn:microsoft.com/office/officeart/2005/8/layout/radial1"/>
    <dgm:cxn modelId="{5757DBC3-0FD2-40EF-8075-B748A8F8436F}" type="presParOf" srcId="{10FB96BB-D39C-488D-A4D0-203812CC0A56}" destId="{A389CF90-0D90-4CDB-A9A9-18E2E4943E4E}" srcOrd="1" destOrd="0" presId="urn:microsoft.com/office/officeart/2005/8/layout/radial1"/>
    <dgm:cxn modelId="{C7761ABB-81BA-4C9B-98A0-6228DCAD5994}" type="presParOf" srcId="{A389CF90-0D90-4CDB-A9A9-18E2E4943E4E}" destId="{AE75EA6D-7666-4193-8B41-1825718CC5F5}" srcOrd="0" destOrd="0" presId="urn:microsoft.com/office/officeart/2005/8/layout/radial1"/>
    <dgm:cxn modelId="{313E3B27-01B3-4457-851D-733EE919ADFD}" type="presParOf" srcId="{10FB96BB-D39C-488D-A4D0-203812CC0A56}" destId="{32932716-AB47-48A1-9BD0-5250A4C752BF}" srcOrd="2" destOrd="0" presId="urn:microsoft.com/office/officeart/2005/8/layout/radial1"/>
    <dgm:cxn modelId="{52A78782-D93B-4A74-923A-4CF9AC3FB2A2}" type="presParOf" srcId="{10FB96BB-D39C-488D-A4D0-203812CC0A56}" destId="{13F54C50-7FE7-4D9C-AEC3-E4D6A00C38DB}" srcOrd="3" destOrd="0" presId="urn:microsoft.com/office/officeart/2005/8/layout/radial1"/>
    <dgm:cxn modelId="{DA5B509D-8F36-4ABD-BAD0-3307C0A35528}" type="presParOf" srcId="{13F54C50-7FE7-4D9C-AEC3-E4D6A00C38DB}" destId="{52D080B8-5407-4EC1-8F7F-5CFCC9494FBA}" srcOrd="0" destOrd="0" presId="urn:microsoft.com/office/officeart/2005/8/layout/radial1"/>
    <dgm:cxn modelId="{05C8F772-034E-401E-8562-3DDBAB12558A}" type="presParOf" srcId="{10FB96BB-D39C-488D-A4D0-203812CC0A56}" destId="{8F8839A9-131F-4ED2-B2C3-1A49AA56BEC9}" srcOrd="4" destOrd="0" presId="urn:microsoft.com/office/officeart/2005/8/layout/radial1"/>
    <dgm:cxn modelId="{4EE2FB0C-5046-497B-BCD6-8F3D480CC181}" type="presParOf" srcId="{10FB96BB-D39C-488D-A4D0-203812CC0A56}" destId="{47275A91-59CD-4019-835D-0489A3CF5314}" srcOrd="5" destOrd="0" presId="urn:microsoft.com/office/officeart/2005/8/layout/radial1"/>
    <dgm:cxn modelId="{1C51D591-A48D-4F99-B90B-49F6F50A2C2B}" type="presParOf" srcId="{47275A91-59CD-4019-835D-0489A3CF5314}" destId="{9E4375FE-D3DA-4758-98E6-8C58547A1044}" srcOrd="0" destOrd="0" presId="urn:microsoft.com/office/officeart/2005/8/layout/radial1"/>
    <dgm:cxn modelId="{C49CF1F5-CC71-4FBF-9592-854874FC64BD}" type="presParOf" srcId="{10FB96BB-D39C-488D-A4D0-203812CC0A56}" destId="{629DFD1F-2A02-4121-B26B-06573687D01B}" srcOrd="6" destOrd="0" presId="urn:microsoft.com/office/officeart/2005/8/layout/radial1"/>
    <dgm:cxn modelId="{E90149C7-7E87-475B-8FA9-7F3DE79F7ADA}" type="presParOf" srcId="{10FB96BB-D39C-488D-A4D0-203812CC0A56}" destId="{634B3004-3670-4BE9-B133-86ECC1A933BF}" srcOrd="7" destOrd="0" presId="urn:microsoft.com/office/officeart/2005/8/layout/radial1"/>
    <dgm:cxn modelId="{1A0F6390-7FA1-4192-BB0A-9EE9C0091F86}" type="presParOf" srcId="{634B3004-3670-4BE9-B133-86ECC1A933BF}" destId="{ECC8475D-FDDB-42A4-8BF8-BF7928E34F7A}" srcOrd="0" destOrd="0" presId="urn:microsoft.com/office/officeart/2005/8/layout/radial1"/>
    <dgm:cxn modelId="{C600A355-DF01-4891-9DA4-8487FAB3DE94}" type="presParOf" srcId="{10FB96BB-D39C-488D-A4D0-203812CC0A56}" destId="{7D935189-C23F-4E82-BC72-54ED31E78D2C}" srcOrd="8" destOrd="0" presId="urn:microsoft.com/office/officeart/2005/8/layout/radial1"/>
    <dgm:cxn modelId="{B462AFCC-2B27-4706-B4BC-8E2EE43CD5E5}" type="presParOf" srcId="{10FB96BB-D39C-488D-A4D0-203812CC0A56}" destId="{3B3E0B1D-F71E-4982-AB71-228218BBA40D}" srcOrd="9" destOrd="0" presId="urn:microsoft.com/office/officeart/2005/8/layout/radial1"/>
    <dgm:cxn modelId="{F001B5A2-8917-4ED1-A039-A11B5FCF8691}" type="presParOf" srcId="{3B3E0B1D-F71E-4982-AB71-228218BBA40D}" destId="{EB90025F-17A9-4627-89CF-335170F3BF57}" srcOrd="0" destOrd="0" presId="urn:microsoft.com/office/officeart/2005/8/layout/radial1"/>
    <dgm:cxn modelId="{C0F10755-5379-472F-80E1-38B4ECAEA56A}" type="presParOf" srcId="{10FB96BB-D39C-488D-A4D0-203812CC0A56}" destId="{75EBBA36-B19E-476B-84B9-3D80BB7A5FB1}" srcOrd="10" destOrd="0" presId="urn:microsoft.com/office/officeart/2005/8/layout/radial1"/>
    <dgm:cxn modelId="{53449582-F730-41BB-AC02-128F0677EFF0}" type="presParOf" srcId="{10FB96BB-D39C-488D-A4D0-203812CC0A56}" destId="{FD818371-424E-4575-ACB0-71C56D2D67F8}" srcOrd="11" destOrd="0" presId="urn:microsoft.com/office/officeart/2005/8/layout/radial1"/>
    <dgm:cxn modelId="{8B5A08C1-736C-43F7-A11A-D84E4C89CFD7}" type="presParOf" srcId="{FD818371-424E-4575-ACB0-71C56D2D67F8}" destId="{3359B1B9-F9FC-4524-94C8-08CE2AD5C55F}" srcOrd="0" destOrd="0" presId="urn:microsoft.com/office/officeart/2005/8/layout/radial1"/>
    <dgm:cxn modelId="{4D9F940B-6725-496C-BB14-9E2C142073E7}" type="presParOf" srcId="{10FB96BB-D39C-488D-A4D0-203812CC0A56}" destId="{5396D1F0-B9C1-4067-82F1-0B649E0DC4C9}" srcOrd="12" destOrd="0" presId="urn:microsoft.com/office/officeart/2005/8/layout/radial1"/>
    <dgm:cxn modelId="{6BBA8D55-2AB3-4449-83E1-DE88F258D79E}" type="presParOf" srcId="{10FB96BB-D39C-488D-A4D0-203812CC0A56}" destId="{E62F8546-602E-4005-BBC4-AFFFB4D91B96}" srcOrd="13" destOrd="0" presId="urn:microsoft.com/office/officeart/2005/8/layout/radial1"/>
    <dgm:cxn modelId="{C5DB7A4A-E1D5-457A-9C08-F72A99368728}" type="presParOf" srcId="{E62F8546-602E-4005-BBC4-AFFFB4D91B96}" destId="{84C9DA7F-5B28-4DE5-8CDC-871BF9E92ACA}" srcOrd="0" destOrd="0" presId="urn:microsoft.com/office/officeart/2005/8/layout/radial1"/>
    <dgm:cxn modelId="{4058E5F2-8E35-4A7A-8AC0-9B223769C927}" type="presParOf" srcId="{10FB96BB-D39C-488D-A4D0-203812CC0A56}" destId="{EA1AEFCA-380F-4837-B1B9-08D448763728}" srcOrd="14" destOrd="0" presId="urn:microsoft.com/office/officeart/2005/8/layout/radial1"/>
    <dgm:cxn modelId="{AC3F6004-A2AA-45B2-8607-59E3CA2FE504}" type="presParOf" srcId="{10FB96BB-D39C-488D-A4D0-203812CC0A56}" destId="{D5081028-25CE-4FF2-BB38-2483E30F959A}" srcOrd="15" destOrd="0" presId="urn:microsoft.com/office/officeart/2005/8/layout/radial1"/>
    <dgm:cxn modelId="{3F1768C5-43D7-457C-B548-FB7E44717BEA}" type="presParOf" srcId="{D5081028-25CE-4FF2-BB38-2483E30F959A}" destId="{603653D1-68B0-4D69-A36E-013792F0041E}" srcOrd="0" destOrd="0" presId="urn:microsoft.com/office/officeart/2005/8/layout/radial1"/>
    <dgm:cxn modelId="{9EA9369A-B4DE-4AD9-A95A-B47AE424CE55}" type="presParOf" srcId="{10FB96BB-D39C-488D-A4D0-203812CC0A56}" destId="{22C1EF2A-E7D9-4F66-8E82-346DAE79835B}" srcOrd="16" destOrd="0" presId="urn:microsoft.com/office/officeart/2005/8/layout/radial1"/>
    <dgm:cxn modelId="{E2502BC8-535F-4944-AFF1-A2CB004455A7}" type="presParOf" srcId="{10FB96BB-D39C-488D-A4D0-203812CC0A56}" destId="{46EB6E38-38F2-41F7-B02B-62FFE704F0D0}" srcOrd="17" destOrd="0" presId="urn:microsoft.com/office/officeart/2005/8/layout/radial1"/>
    <dgm:cxn modelId="{44A9A6FF-7600-45F8-A6BA-29777A7A59E9}" type="presParOf" srcId="{46EB6E38-38F2-41F7-B02B-62FFE704F0D0}" destId="{8AF9A983-FD9B-4512-8B5F-4CB4D074B2BE}" srcOrd="0" destOrd="0" presId="urn:microsoft.com/office/officeart/2005/8/layout/radial1"/>
    <dgm:cxn modelId="{E06309D5-1F7A-4DE3-9841-FB0CB1C55E7C}" type="presParOf" srcId="{10FB96BB-D39C-488D-A4D0-203812CC0A56}" destId="{9EDC436B-F301-45DD-96B6-490EC72380BA}" srcOrd="18" destOrd="0" presId="urn:microsoft.com/office/officeart/2005/8/layout/radial1"/>
    <dgm:cxn modelId="{BF53D73F-0DF2-4B41-8C9E-BE95F190F5D5}" type="presParOf" srcId="{10FB96BB-D39C-488D-A4D0-203812CC0A56}" destId="{481D0594-AA91-4F8F-B102-B4EEE495D5D1}" srcOrd="19" destOrd="0" presId="urn:microsoft.com/office/officeart/2005/8/layout/radial1"/>
    <dgm:cxn modelId="{69E6729A-E626-4630-BFC0-48626AB94FD7}" type="presParOf" srcId="{481D0594-AA91-4F8F-B102-B4EEE495D5D1}" destId="{1CDE3D95-DD6C-4AC9-8A03-7B0AEB80D961}" srcOrd="0" destOrd="0" presId="urn:microsoft.com/office/officeart/2005/8/layout/radial1"/>
    <dgm:cxn modelId="{FD2CC650-1A54-4145-86EC-9E73CDC94696}" type="presParOf" srcId="{10FB96BB-D39C-488D-A4D0-203812CC0A56}" destId="{079AD80A-B53A-4284-B125-3C1B0E29D192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84E4-FBAD-406D-A366-67C73D62A21D}" type="datetimeFigureOut">
              <a:rPr lang="it-IT" smtClean="0"/>
              <a:t>11/11/2016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BEB4F-1EBF-4832-AC21-4962862C4C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23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BEB4F-1EBF-4832-AC21-4962862C4CB5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75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BEB4F-1EBF-4832-AC21-4962862C4CB5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34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BEB4F-1EBF-4832-AC21-4962862C4CB5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01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BEB4F-1EBF-4832-AC21-4962862C4CB5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49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1B4E-CA6F-44BF-AA1B-922D62621F2B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98D7-EB29-482B-A532-CE88A3A9DB93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0826-D08A-406A-90EC-A3E9A8EC5E23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DBB131-97AB-43D5-BAF8-65FB4BDB2583}" type="datetime1">
              <a:rPr lang="it-IT" altLang="it-IT" smtClean="0"/>
              <a:t>11/11/2016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 smtClean="0"/>
              <a:t>ISMEDA Group</a:t>
            </a: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F52C80-3957-44F5-BFB6-AA551720A18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277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129B-EBB4-44E9-88B6-A5DAEE0EB197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D51B-E0D8-4728-8CED-0277F59B15D9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DF1C-D650-4CC1-99D5-99545E610A5C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993B-5011-474E-AB08-CD355DA51C16}" type="datetime1">
              <a:rPr lang="it-IT" smtClean="0"/>
              <a:t>11/11/2016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F418-D402-4052-B9D0-86BF9D9C0D8C}" type="datetime1">
              <a:rPr lang="it-IT" smtClean="0"/>
              <a:t>11/11/2016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09F3-C578-4EBB-9BD1-87D9AA6CDA2A}" type="datetime1">
              <a:rPr lang="it-IT" smtClean="0"/>
              <a:t>11/11/2016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277-411F-43A6-9750-CCCC9726A0E4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E70B-D0AD-4073-B186-80788EA0F3B9}" type="datetime1">
              <a:rPr lang="it-IT" smtClean="0"/>
              <a:t>11/11/2016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82B395-C1B9-46BF-9ABF-5B2CAE06F57F}" type="datetime1">
              <a:rPr lang="it-IT" smtClean="0"/>
              <a:t>11/11/2016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CF32E8-98F7-4C88-9808-59F37C4DAEF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PROGETTARE </a:t>
            </a:r>
            <a:br>
              <a:rPr lang="it-IT" b="1" dirty="0" smtClean="0"/>
            </a:br>
            <a:r>
              <a:rPr lang="it-IT" b="1" dirty="0" smtClean="0"/>
              <a:t>UNITÀ di APPRENDIMENTO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365103"/>
            <a:ext cx="6400800" cy="664097"/>
          </a:xfrm>
        </p:spPr>
        <p:txBody>
          <a:bodyPr>
            <a:normAutofit/>
          </a:bodyPr>
          <a:lstStyle/>
          <a:p>
            <a:pPr algn="r"/>
            <a:r>
              <a:rPr lang="it-IT" sz="2800" b="1" dirty="0" smtClean="0"/>
              <a:t>Angela Zampogna</a:t>
            </a:r>
            <a:endParaRPr lang="it-IT" sz="2800" b="1" dirty="0"/>
          </a:p>
        </p:txBody>
      </p:sp>
      <p:pic>
        <p:nvPicPr>
          <p:cNvPr id="4" name="Picture 5" descr="LOGO 2 ISME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9954"/>
            <a:ext cx="1073719" cy="899406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384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000" dirty="0"/>
              <a:t>Si fa riferimento alla proposta di Raccomandazione del Parlamento europeo e del Consiglio del 7 settembre 2006. 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Il </a:t>
            </a:r>
            <a:r>
              <a:rPr lang="it-IT" sz="2000" dirty="0"/>
              <a:t>Quadro europeo delle Qualifiche e dei Titoli contiene le seguenti definizioni</a:t>
            </a:r>
            <a:r>
              <a:rPr lang="it-IT" sz="2000" dirty="0" smtClean="0"/>
              <a:t>: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b="1" dirty="0" smtClean="0"/>
              <a:t>“</a:t>
            </a:r>
            <a:r>
              <a:rPr lang="it-IT" b="1" dirty="0"/>
              <a:t>Abilità</a:t>
            </a:r>
            <a:r>
              <a:rPr lang="it-IT" b="1" dirty="0" smtClean="0"/>
              <a:t>”: </a:t>
            </a:r>
            <a:r>
              <a:rPr lang="it-IT" dirty="0"/>
              <a:t>indicano le capacità di applicare conoscenze e di usare know-how per portare a termine compiti e risolvere problemi; </a:t>
            </a:r>
            <a:endParaRPr lang="it-IT" dirty="0" smtClean="0"/>
          </a:p>
          <a:p>
            <a:pPr algn="just"/>
            <a:r>
              <a:rPr lang="it-IT" dirty="0" smtClean="0"/>
              <a:t>le </a:t>
            </a:r>
            <a:r>
              <a:rPr lang="it-IT" dirty="0"/>
              <a:t>abilità sono descritte come cognitive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 </a:t>
            </a:r>
            <a:r>
              <a:rPr lang="it-IT" dirty="0" smtClean="0"/>
              <a:t>    (uso </a:t>
            </a:r>
            <a:r>
              <a:rPr lang="it-IT" dirty="0"/>
              <a:t>del pensiero logico, intuitivo e creativo) </a:t>
            </a:r>
            <a:r>
              <a:rPr lang="it-IT" dirty="0" smtClean="0"/>
              <a:t>e</a:t>
            </a:r>
          </a:p>
          <a:p>
            <a:pPr algn="just"/>
            <a:r>
              <a:rPr lang="it-IT" dirty="0" smtClean="0"/>
              <a:t>pratiche </a:t>
            </a:r>
          </a:p>
          <a:p>
            <a:pPr marL="269875" indent="-269875" algn="just">
              <a:buNone/>
            </a:pPr>
            <a:r>
              <a:rPr lang="it-IT" dirty="0"/>
              <a:t> </a:t>
            </a:r>
            <a:r>
              <a:rPr lang="it-IT" dirty="0" smtClean="0"/>
              <a:t>    (</a:t>
            </a:r>
            <a:r>
              <a:rPr lang="it-IT" dirty="0"/>
              <a:t>che implicano l’abilità manuale e l’uso di metodi, materiali, </a:t>
            </a:r>
            <a:r>
              <a:rPr lang="it-IT" dirty="0" smtClean="0"/>
              <a:t>     strumenti</a:t>
            </a:r>
            <a:r>
              <a:rPr lang="it-IT" dirty="0"/>
              <a:t>).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ABILITÀ</a:t>
            </a:r>
            <a:endParaRPr lang="it-IT" sz="24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3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422727"/>
              </p:ext>
            </p:extLst>
          </p:nvPr>
        </p:nvGraphicFramePr>
        <p:xfrm>
          <a:off x="539552" y="1412776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LA PRESTAZIONE AUTENTICA</a:t>
            </a:r>
            <a:endParaRPr lang="it-IT" sz="28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0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204864"/>
            <a:ext cx="8020413" cy="424847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«Progettare un’</a:t>
            </a:r>
            <a:r>
              <a:rPr lang="it-IT" b="1" dirty="0" err="1" smtClean="0"/>
              <a:t>UdA</a:t>
            </a:r>
            <a:r>
              <a:rPr lang="it-IT" b="1" dirty="0" smtClean="0"/>
              <a:t>»</a:t>
            </a:r>
            <a:endParaRPr lang="it-IT" dirty="0"/>
          </a:p>
          <a:p>
            <a:pPr marL="0" indent="0" algn="ctr">
              <a:buNone/>
            </a:pPr>
            <a:r>
              <a:rPr lang="it-IT" dirty="0"/>
              <a:t>Per declinare/definire competenze, obiettivi </a:t>
            </a:r>
            <a:r>
              <a:rPr lang="it-IT" dirty="0" smtClean="0"/>
              <a:t>di apprendimento</a:t>
            </a:r>
            <a:r>
              <a:rPr lang="it-IT" dirty="0"/>
              <a:t>, abilità </a:t>
            </a:r>
            <a:endParaRPr lang="it-IT" dirty="0" smtClean="0"/>
          </a:p>
          <a:p>
            <a:pPr marL="0" indent="0" algn="ctr">
              <a:buNone/>
            </a:pPr>
            <a:r>
              <a:rPr lang="it-IT" sz="3600" b="1" dirty="0" smtClean="0"/>
              <a:t>usare</a:t>
            </a:r>
            <a:r>
              <a:rPr lang="it-IT" dirty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it-IT" dirty="0" smtClean="0"/>
              <a:t> </a:t>
            </a:r>
            <a:r>
              <a:rPr lang="it-IT" u="sng" dirty="0" smtClean="0"/>
              <a:t>verbi </a:t>
            </a:r>
            <a:r>
              <a:rPr lang="it-IT" u="sng" dirty="0"/>
              <a:t>attivi all’infinito</a:t>
            </a:r>
            <a:r>
              <a:rPr lang="it-IT" dirty="0"/>
              <a:t>, </a:t>
            </a:r>
            <a:endParaRPr lang="it-IT" dirty="0" smtClean="0"/>
          </a:p>
          <a:p>
            <a:pPr marL="355600" lvl="0" indent="-355600">
              <a:buNone/>
              <a:tabLst>
                <a:tab pos="355600" algn="l"/>
              </a:tabLst>
            </a:pPr>
            <a:r>
              <a:rPr lang="it-IT" dirty="0"/>
              <a:t>	</a:t>
            </a:r>
            <a:r>
              <a:rPr lang="it-IT" dirty="0" smtClean="0"/>
              <a:t>che </a:t>
            </a:r>
            <a:r>
              <a:rPr lang="it-IT" dirty="0"/>
              <a:t>si riferiscono a comportamenti di apprendimento osservabili e al saper fare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540760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ISTRUZIONI PER LA  PROGETTAZIONE PER COMPETENZE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9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Quale </a:t>
            </a:r>
            <a:r>
              <a:rPr lang="it-IT" b="1" dirty="0"/>
              <a:t>prestazione autentica </a:t>
            </a:r>
            <a:r>
              <a:rPr lang="it-IT" dirty="0"/>
              <a:t>è stata scelta come prova di verifica</a:t>
            </a:r>
            <a:r>
              <a:rPr lang="it-IT" dirty="0" smtClean="0"/>
              <a:t>?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Quale </a:t>
            </a:r>
            <a:r>
              <a:rPr lang="it-IT" b="1" i="1" dirty="0" smtClean="0"/>
              <a:t>prodotto</a:t>
            </a:r>
            <a:r>
              <a:rPr lang="it-IT" dirty="0" smtClean="0"/>
              <a:t> si vuole realizzare?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A </a:t>
            </a:r>
            <a:r>
              <a:rPr lang="it-IT" dirty="0"/>
              <a:t>quale </a:t>
            </a:r>
            <a:r>
              <a:rPr lang="it-IT" b="1" i="1" dirty="0" smtClean="0"/>
              <a:t>competenze</a:t>
            </a:r>
            <a:r>
              <a:rPr lang="it-IT" b="1" dirty="0" smtClean="0"/>
              <a:t> </a:t>
            </a:r>
            <a:r>
              <a:rPr lang="it-IT" b="1" i="1" dirty="0" smtClean="0"/>
              <a:t>disciplinari</a:t>
            </a:r>
            <a:r>
              <a:rPr lang="it-IT" b="1" dirty="0" smtClean="0"/>
              <a:t> </a:t>
            </a:r>
            <a:r>
              <a:rPr lang="it-IT" dirty="0" smtClean="0"/>
              <a:t>si </a:t>
            </a:r>
            <a:r>
              <a:rPr lang="it-IT" dirty="0"/>
              <a:t>riferisce la </a:t>
            </a:r>
            <a:r>
              <a:rPr lang="it-IT" dirty="0" smtClean="0"/>
              <a:t>prova?</a:t>
            </a:r>
          </a:p>
          <a:p>
            <a:pPr marL="0" indent="0">
              <a:buNone/>
            </a:pPr>
            <a:endParaRPr lang="it-IT" dirty="0"/>
          </a:p>
          <a:p>
            <a:pPr lvl="0"/>
            <a:r>
              <a:rPr lang="it-IT" dirty="0" smtClean="0"/>
              <a:t>Quali </a:t>
            </a:r>
            <a:r>
              <a:rPr lang="it-IT" dirty="0"/>
              <a:t>sono le </a:t>
            </a:r>
            <a:r>
              <a:rPr lang="it-IT" b="1" i="1" dirty="0"/>
              <a:t>competenze trasversali </a:t>
            </a:r>
            <a:r>
              <a:rPr lang="it-IT" dirty="0"/>
              <a:t>coinvolte</a:t>
            </a:r>
            <a:r>
              <a:rPr lang="it-IT" dirty="0" smtClean="0"/>
              <a:t>?</a:t>
            </a:r>
          </a:p>
          <a:p>
            <a:pPr marL="0" lvl="0" indent="0">
              <a:buNone/>
            </a:pPr>
            <a:endParaRPr lang="it-IT" dirty="0" smtClean="0"/>
          </a:p>
          <a:p>
            <a:pPr lvl="0"/>
            <a:r>
              <a:rPr lang="it-IT" dirty="0" smtClean="0"/>
              <a:t>Quali </a:t>
            </a:r>
            <a:r>
              <a:rPr lang="it-IT" b="1" dirty="0"/>
              <a:t>discipline</a:t>
            </a:r>
            <a:r>
              <a:rPr lang="it-IT" dirty="0"/>
              <a:t> sono coinvolte?</a:t>
            </a:r>
          </a:p>
          <a:p>
            <a:endParaRPr lang="it-IT" dirty="0"/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13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86392"/>
          </a:xfrm>
        </p:spPr>
        <p:txBody>
          <a:bodyPr/>
          <a:lstStyle/>
          <a:p>
            <a:r>
              <a:rPr lang="it-IT" dirty="0" smtClean="0"/>
              <a:t>DOMANDE PERI DOCENTI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54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1703652"/>
            <a:ext cx="7408333" cy="4461652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A quale obiettivo/i  di apprendimento?</a:t>
            </a:r>
          </a:p>
          <a:p>
            <a:pPr lvl="0"/>
            <a:r>
              <a:rPr lang="it-IT" dirty="0"/>
              <a:t>Abilità che si intende raggiungere.</a:t>
            </a:r>
          </a:p>
          <a:p>
            <a:pPr lvl="0"/>
            <a:r>
              <a:rPr lang="it-IT" dirty="0"/>
              <a:t>Conoscenze che si intende raggiungere.</a:t>
            </a:r>
          </a:p>
          <a:p>
            <a:pPr lvl="0"/>
            <a:r>
              <a:rPr lang="it-IT" dirty="0"/>
              <a:t>Quali contenuti disciplinari vengono scelti per raggiungere le competenze</a:t>
            </a:r>
            <a:r>
              <a:rPr lang="it-IT" dirty="0" smtClean="0"/>
              <a:t>?</a:t>
            </a:r>
          </a:p>
          <a:p>
            <a:pPr lvl="0"/>
            <a:r>
              <a:rPr lang="it-IT" dirty="0"/>
              <a:t>Descrizione delle varianti della progettazione in caso di alunni disabili o con </a:t>
            </a:r>
            <a:r>
              <a:rPr lang="it-IT" dirty="0" smtClean="0"/>
              <a:t>BES</a:t>
            </a:r>
          </a:p>
          <a:p>
            <a:pPr lvl="0"/>
            <a:r>
              <a:rPr lang="it-IT" dirty="0" smtClean="0"/>
              <a:t>Fare riferimento alle Indicazioni nazionali, alle Linee guida, al documento per l’obbligo</a:t>
            </a:r>
          </a:p>
          <a:p>
            <a:endParaRPr lang="it-IT" dirty="0"/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14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3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104456"/>
          </a:xfrm>
        </p:spPr>
        <p:txBody>
          <a:bodyPr>
            <a:normAutofit/>
          </a:bodyPr>
          <a:lstStyle/>
          <a:p>
            <a:pPr lvl="0"/>
            <a:r>
              <a:rPr lang="it-IT" b="1" i="1" dirty="0" smtClean="0"/>
              <a:t>Comprensione durevole</a:t>
            </a:r>
            <a:r>
              <a:rPr lang="it-IT" dirty="0" smtClean="0"/>
              <a:t>: </a:t>
            </a:r>
          </a:p>
          <a:p>
            <a:pPr marL="269875" lvl="0" indent="-269875">
              <a:buNone/>
              <a:tabLst>
                <a:tab pos="269875" algn="l"/>
              </a:tabLst>
            </a:pPr>
            <a:r>
              <a:rPr lang="it-IT" dirty="0"/>
              <a:t>	</a:t>
            </a:r>
            <a:r>
              <a:rPr lang="it-IT" dirty="0" smtClean="0"/>
              <a:t>quale apprendimento devono sviluppare gli studenti e conservare nel tempo?</a:t>
            </a:r>
          </a:p>
          <a:p>
            <a:pPr marL="269875" lvl="0" indent="-269875">
              <a:buNone/>
              <a:tabLst>
                <a:tab pos="269875" algn="l"/>
              </a:tabLst>
            </a:pPr>
            <a:endParaRPr lang="it-IT" dirty="0" smtClean="0"/>
          </a:p>
          <a:p>
            <a:pPr lvl="0"/>
            <a:r>
              <a:rPr lang="it-IT" b="1" dirty="0" smtClean="0"/>
              <a:t>Domande </a:t>
            </a:r>
            <a:r>
              <a:rPr lang="it-IT" b="1" dirty="0"/>
              <a:t>con cui si attiva la </a:t>
            </a:r>
            <a:r>
              <a:rPr lang="it-IT" b="1" dirty="0" smtClean="0"/>
              <a:t>motivazione </a:t>
            </a:r>
            <a:r>
              <a:rPr lang="it-IT" dirty="0" smtClean="0"/>
              <a:t>: </a:t>
            </a:r>
          </a:p>
          <a:p>
            <a:pPr marL="269875" lvl="0" indent="-269875" defTabSz="269875">
              <a:buNone/>
            </a:pPr>
            <a:r>
              <a:rPr lang="it-IT" dirty="0"/>
              <a:t>	</a:t>
            </a:r>
            <a:r>
              <a:rPr lang="it-IT" dirty="0" smtClean="0"/>
              <a:t>si </a:t>
            </a:r>
            <a:r>
              <a:rPr lang="it-IT" dirty="0"/>
              <a:t>faccia riferimento preferibilmente a situazioni reali o conoscenze/abilità già in possesso.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15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MOTIVAZIONE DEGLI STUDENTI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8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Prerequisiti necessari per lo svolgimento delle </a:t>
            </a:r>
            <a:r>
              <a:rPr lang="it-IT" dirty="0" smtClean="0"/>
              <a:t>attività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Attività per verificare i prerequisiti </a:t>
            </a:r>
            <a:endParaRPr lang="it-IT" dirty="0" smtClean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Eventuali </a:t>
            </a:r>
            <a:r>
              <a:rPr lang="it-IT" dirty="0"/>
              <a:t>forme di recupero per chi non li possiede.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16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PRIMA DI INIZIARE L’ATTIVITÀ DIDATTICA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73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2520280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Individuazione della </a:t>
            </a:r>
            <a:r>
              <a:rPr lang="it-IT" b="1" dirty="0"/>
              <a:t>metodologia</a:t>
            </a:r>
            <a:r>
              <a:rPr lang="it-IT" dirty="0"/>
              <a:t> con cui svolgere le </a:t>
            </a:r>
            <a:r>
              <a:rPr lang="it-IT" dirty="0" smtClean="0"/>
              <a:t>attività </a:t>
            </a:r>
            <a:endParaRPr lang="it-IT" dirty="0"/>
          </a:p>
          <a:p>
            <a:pPr lvl="0"/>
            <a:endParaRPr lang="it-IT" dirty="0" smtClean="0"/>
          </a:p>
          <a:p>
            <a:pPr lvl="0"/>
            <a:r>
              <a:rPr lang="it-IT" dirty="0" smtClean="0"/>
              <a:t>Scelta </a:t>
            </a:r>
            <a:r>
              <a:rPr lang="it-IT" dirty="0"/>
              <a:t>delle tecnologie multimediali adatte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17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METODOLOGIE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91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67833" y="1988840"/>
            <a:ext cx="7408333" cy="3450696"/>
          </a:xfrm>
        </p:spPr>
        <p:txBody>
          <a:bodyPr/>
          <a:lstStyle/>
          <a:p>
            <a:pPr lvl="0"/>
            <a:r>
              <a:rPr lang="it-IT" dirty="0"/>
              <a:t>Descrizione delle </a:t>
            </a:r>
            <a:r>
              <a:rPr lang="it-IT" b="1" dirty="0"/>
              <a:t>attività previste per il  docente </a:t>
            </a:r>
            <a:r>
              <a:rPr lang="it-IT" dirty="0"/>
              <a:t>(indicare i </a:t>
            </a:r>
            <a:r>
              <a:rPr lang="it-IT" u="sng" dirty="0"/>
              <a:t>tempi previsti e metodologie</a:t>
            </a:r>
            <a:r>
              <a:rPr lang="it-IT" u="sng" dirty="0" smtClean="0"/>
              <a:t>)</a:t>
            </a:r>
          </a:p>
          <a:p>
            <a:pPr lvl="0"/>
            <a:endParaRPr lang="it-IT" u="sng" dirty="0"/>
          </a:p>
          <a:p>
            <a:pPr lvl="0"/>
            <a:r>
              <a:rPr lang="it-IT" dirty="0"/>
              <a:t>Descrizione delle </a:t>
            </a:r>
            <a:r>
              <a:rPr lang="it-IT" b="1" dirty="0"/>
              <a:t>attività previste per gli studenti</a:t>
            </a:r>
            <a:r>
              <a:rPr lang="it-IT" dirty="0"/>
              <a:t> (indicare i </a:t>
            </a:r>
            <a:r>
              <a:rPr lang="it-IT" u="sng" dirty="0"/>
              <a:t>tempi previsti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18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TEMPI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59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3450696"/>
          </a:xfrm>
        </p:spPr>
        <p:txBody>
          <a:bodyPr/>
          <a:lstStyle/>
          <a:p>
            <a:pPr lvl="0"/>
            <a:r>
              <a:rPr lang="it-IT" b="1" dirty="0"/>
              <a:t>Schede di osservazione </a:t>
            </a:r>
            <a:r>
              <a:rPr lang="it-IT" dirty="0"/>
              <a:t>delle abilità meta cognitive o </a:t>
            </a:r>
            <a:r>
              <a:rPr lang="it-IT" dirty="0" smtClean="0"/>
              <a:t>che </a:t>
            </a:r>
            <a:r>
              <a:rPr lang="it-IT" dirty="0"/>
              <a:t>si riferiscono alla riflessione degli studenti sulla loro attività  </a:t>
            </a:r>
            <a:endParaRPr lang="it-IT" dirty="0" smtClean="0"/>
          </a:p>
          <a:p>
            <a:pPr marL="0" lvl="0" indent="0">
              <a:buNone/>
            </a:pPr>
            <a:r>
              <a:rPr lang="it-IT" dirty="0"/>
              <a:t>	</a:t>
            </a:r>
            <a:r>
              <a:rPr lang="it-IT" dirty="0" smtClean="0"/>
              <a:t>(</a:t>
            </a:r>
            <a:r>
              <a:rPr lang="it-IT" dirty="0"/>
              <a:t>ad esempio: perché non sono attento?  </a:t>
            </a:r>
            <a:endParaRPr lang="it-IT" dirty="0" smtClean="0"/>
          </a:p>
          <a:p>
            <a:pPr marL="0" lvl="0" indent="0">
              <a:buNone/>
            </a:pPr>
            <a:r>
              <a:rPr lang="it-IT" dirty="0"/>
              <a:t>	</a:t>
            </a:r>
            <a:r>
              <a:rPr lang="it-IT" dirty="0" smtClean="0"/>
              <a:t>Perché </a:t>
            </a:r>
            <a:r>
              <a:rPr lang="it-IT" dirty="0"/>
              <a:t>non partecipo</a:t>
            </a:r>
            <a:r>
              <a:rPr lang="it-IT" dirty="0" smtClean="0"/>
              <a:t>? </a:t>
            </a:r>
          </a:p>
          <a:p>
            <a:pPr marL="0" lvl="0" indent="0">
              <a:buNone/>
            </a:pPr>
            <a:r>
              <a:rPr lang="it-IT" dirty="0"/>
              <a:t>	</a:t>
            </a:r>
            <a:r>
              <a:rPr lang="it-IT" dirty="0" smtClean="0"/>
              <a:t>Quali difficoltà incontro durante il lavoro?)</a:t>
            </a:r>
          </a:p>
          <a:p>
            <a:pPr marL="0" lvl="0" indent="0">
              <a:buNone/>
            </a:pPr>
            <a:endParaRPr lang="it-IT" dirty="0" smtClean="0"/>
          </a:p>
          <a:p>
            <a:pPr lvl="0"/>
            <a:r>
              <a:rPr lang="it-IT" b="1" dirty="0" smtClean="0"/>
              <a:t>Relazione degli studenti sul lavoro svolto</a:t>
            </a:r>
            <a:endParaRPr lang="it-IT" b="1" dirty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19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</a:t>
            </a:r>
            <a:r>
              <a:rPr lang="it-IT" dirty="0" smtClean="0"/>
              <a:t>VALUTAZIONE </a:t>
            </a:r>
            <a:br>
              <a:rPr lang="it-IT" dirty="0" smtClean="0"/>
            </a:br>
            <a:r>
              <a:rPr lang="it-IT" dirty="0" smtClean="0"/>
              <a:t>COME  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3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2060848"/>
            <a:ext cx="8640960" cy="4536504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it-IT" dirty="0" smtClean="0"/>
              <a:t>Si parla di </a:t>
            </a:r>
            <a:r>
              <a:rPr lang="it-IT" b="1" i="1" dirty="0" smtClean="0"/>
              <a:t>Unità </a:t>
            </a:r>
            <a:r>
              <a:rPr lang="it-IT" b="1" i="1" dirty="0"/>
              <a:t>di A</a:t>
            </a:r>
            <a:r>
              <a:rPr lang="it-IT" b="1" i="1" dirty="0" smtClean="0"/>
              <a:t>pprendimento </a:t>
            </a:r>
            <a:r>
              <a:rPr lang="it-IT" i="1" dirty="0" smtClean="0"/>
              <a:t>da quando si è cominciato a parlare di </a:t>
            </a:r>
            <a:r>
              <a:rPr lang="it-IT" b="1" i="1" dirty="0" smtClean="0"/>
              <a:t>competenze.</a:t>
            </a:r>
          </a:p>
          <a:p>
            <a:pPr marL="0" indent="0" fontAlgn="base">
              <a:buNone/>
            </a:pPr>
            <a:r>
              <a:rPr lang="it-IT" dirty="0" smtClean="0"/>
              <a:t>Ci sono moltissime definizioni</a:t>
            </a:r>
          </a:p>
          <a:p>
            <a:pPr marL="0" indent="0" fontAlgn="base">
              <a:buNone/>
            </a:pPr>
            <a:endParaRPr lang="it-IT" dirty="0" smtClean="0"/>
          </a:p>
          <a:p>
            <a:pPr marL="0" indent="0" fontAlgn="base">
              <a:buNone/>
            </a:pPr>
            <a:r>
              <a:rPr lang="it-IT" dirty="0" smtClean="0"/>
              <a:t>Possiamo individuare alcuni </a:t>
            </a:r>
            <a:r>
              <a:rPr lang="it-IT" i="1" dirty="0" smtClean="0"/>
              <a:t>tratti distintivi</a:t>
            </a:r>
            <a:r>
              <a:rPr lang="it-IT" dirty="0" smtClean="0"/>
              <a:t>:</a:t>
            </a:r>
          </a:p>
          <a:p>
            <a:pPr fontAlgn="base"/>
            <a:r>
              <a:rPr lang="it-IT" b="1" dirty="0" smtClean="0"/>
              <a:t>è un percorso didattico</a:t>
            </a:r>
            <a:r>
              <a:rPr lang="it-IT" b="1" i="1" dirty="0"/>
              <a:t> </a:t>
            </a:r>
            <a:r>
              <a:rPr lang="it-IT" b="1" i="1" dirty="0" smtClean="0"/>
              <a:t>significativo </a:t>
            </a:r>
            <a:r>
              <a:rPr lang="it-IT" b="1" dirty="0"/>
              <a:t> per gli allievi, </a:t>
            </a:r>
            <a:endParaRPr lang="it-IT" b="1" dirty="0" smtClean="0"/>
          </a:p>
          <a:p>
            <a:pPr fontAlgn="base"/>
            <a:r>
              <a:rPr lang="it-IT" dirty="0" smtClean="0"/>
              <a:t>tiene </a:t>
            </a:r>
            <a:r>
              <a:rPr lang="it-IT" dirty="0"/>
              <a:t>conto </a:t>
            </a:r>
            <a:r>
              <a:rPr lang="it-IT" dirty="0" smtClean="0"/>
              <a:t>dell’</a:t>
            </a:r>
            <a:r>
              <a:rPr lang="it-IT" dirty="0"/>
              <a:t> </a:t>
            </a:r>
            <a:r>
              <a:rPr lang="it-IT" i="1" dirty="0"/>
              <a:t>unitarietà del </a:t>
            </a:r>
            <a:r>
              <a:rPr lang="it-IT" i="1" dirty="0" smtClean="0"/>
              <a:t>sapere,</a:t>
            </a:r>
            <a:r>
              <a:rPr lang="it-IT" i="1" dirty="0"/>
              <a:t> </a:t>
            </a:r>
            <a:endParaRPr lang="it-IT" dirty="0"/>
          </a:p>
          <a:p>
            <a:pPr fontAlgn="base"/>
            <a:r>
              <a:rPr lang="it-IT" dirty="0" smtClean="0"/>
              <a:t>non </a:t>
            </a:r>
            <a:r>
              <a:rPr lang="it-IT" dirty="0"/>
              <a:t>si limita alla sola trasmissione di conoscenze e abilità </a:t>
            </a:r>
            <a:r>
              <a:rPr lang="it-IT" dirty="0" smtClean="0"/>
              <a:t>disciplinari </a:t>
            </a:r>
          </a:p>
          <a:p>
            <a:pPr fontAlgn="base"/>
            <a:r>
              <a:rPr lang="it-IT" dirty="0" smtClean="0"/>
              <a:t>tende </a:t>
            </a:r>
            <a:r>
              <a:rPr lang="it-IT" dirty="0"/>
              <a:t>alla </a:t>
            </a:r>
            <a:r>
              <a:rPr lang="it-IT" i="1" dirty="0"/>
              <a:t>formazione integrale della persona</a:t>
            </a:r>
            <a:r>
              <a:rPr lang="it-IT" i="1" dirty="0" smtClean="0"/>
              <a:t>,</a:t>
            </a:r>
          </a:p>
          <a:p>
            <a:pPr fontAlgn="base"/>
            <a:r>
              <a:rPr lang="it-IT" dirty="0" smtClean="0"/>
              <a:t>sviluppa</a:t>
            </a:r>
            <a:r>
              <a:rPr lang="it-IT" dirty="0"/>
              <a:t> </a:t>
            </a:r>
            <a:r>
              <a:rPr lang="it-IT" i="1" dirty="0"/>
              <a:t>competenze</a:t>
            </a:r>
            <a:r>
              <a:rPr lang="it-IT" dirty="0"/>
              <a:t> (trasversali e disciplinari) </a:t>
            </a:r>
            <a:endParaRPr lang="it-IT" dirty="0" smtClean="0"/>
          </a:p>
          <a:p>
            <a:pPr fontAlgn="base"/>
            <a:r>
              <a:rPr lang="it-IT" dirty="0"/>
              <a:t>u</a:t>
            </a:r>
            <a:r>
              <a:rPr lang="it-IT" dirty="0" smtClean="0"/>
              <a:t>tilizza una</a:t>
            </a:r>
            <a:r>
              <a:rPr lang="it-IT" dirty="0"/>
              <a:t> </a:t>
            </a:r>
            <a:r>
              <a:rPr lang="it-IT" i="1" dirty="0"/>
              <a:t>didattica </a:t>
            </a:r>
            <a:r>
              <a:rPr lang="it-IT" i="1" dirty="0" smtClean="0"/>
              <a:t>laboratoriale  o comunque una didattica attiva.</a:t>
            </a:r>
          </a:p>
          <a:p>
            <a:pPr marL="0" indent="0" algn="ctr">
              <a:buNone/>
            </a:pPr>
            <a:r>
              <a:rPr lang="it-IT" sz="2600" b="1" dirty="0"/>
              <a:t>Il docente quindi diventa un mediatore e tutor </a:t>
            </a:r>
            <a:endParaRPr lang="it-IT" sz="2600" b="1" dirty="0" smtClean="0"/>
          </a:p>
          <a:p>
            <a:pPr marL="0" indent="0" algn="ctr">
              <a:buNone/>
            </a:pPr>
            <a:r>
              <a:rPr lang="it-IT" sz="2600" b="1" dirty="0" smtClean="0"/>
              <a:t>che agevola l’apprendimento</a:t>
            </a:r>
            <a:endParaRPr lang="it-IT" sz="2600" b="1" dirty="0"/>
          </a:p>
          <a:p>
            <a:pPr marL="0" indent="0" algn="ctr">
              <a:buNone/>
            </a:pPr>
            <a:r>
              <a:rPr lang="it-IT" b="1" dirty="0"/>
              <a:t> </a:t>
            </a:r>
          </a:p>
          <a:p>
            <a:pPr fontAlgn="base"/>
            <a:endParaRPr lang="it-IT" i="1" dirty="0" smtClean="0"/>
          </a:p>
          <a:p>
            <a:pPr fontAlgn="base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Perché Unità di Apprendimento?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4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104456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Tipologia delle </a:t>
            </a:r>
            <a:r>
              <a:rPr lang="it-IT" b="1" dirty="0"/>
              <a:t>verifiche formative  </a:t>
            </a:r>
            <a:r>
              <a:rPr lang="it-IT" dirty="0" smtClean="0"/>
              <a:t>con scheda </a:t>
            </a:r>
            <a:r>
              <a:rPr lang="it-IT" dirty="0"/>
              <a:t>di valutazione delle </a:t>
            </a:r>
            <a:r>
              <a:rPr lang="it-IT" dirty="0" smtClean="0"/>
              <a:t>stesse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Eventuali forme di </a:t>
            </a:r>
            <a:r>
              <a:rPr lang="it-IT" b="1" dirty="0"/>
              <a:t>recupero</a:t>
            </a:r>
            <a:r>
              <a:rPr lang="it-IT" dirty="0"/>
              <a:t> in caso di esiti negativi delle </a:t>
            </a:r>
            <a:r>
              <a:rPr lang="it-IT" dirty="0" smtClean="0"/>
              <a:t>prove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b="1" dirty="0" smtClean="0"/>
              <a:t>Prova </a:t>
            </a:r>
            <a:r>
              <a:rPr lang="it-IT" b="1" dirty="0"/>
              <a:t>sommativa finale </a:t>
            </a:r>
            <a:r>
              <a:rPr lang="it-IT" dirty="0" smtClean="0"/>
              <a:t>(</a:t>
            </a:r>
            <a:r>
              <a:rPr lang="it-IT" u="sng" dirty="0" smtClean="0"/>
              <a:t>prestazione </a:t>
            </a:r>
            <a:r>
              <a:rPr lang="it-IT" u="sng" dirty="0"/>
              <a:t>autentica</a:t>
            </a:r>
            <a:r>
              <a:rPr lang="it-IT" dirty="0"/>
              <a:t>).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20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LA </a:t>
            </a:r>
            <a:r>
              <a:rPr lang="it-IT" sz="4000" dirty="0" smtClean="0"/>
              <a:t>VALUTAZIONE DELL’APPRENDIMENTO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8809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450696"/>
          </a:xfrm>
        </p:spPr>
        <p:txBody>
          <a:bodyPr/>
          <a:lstStyle/>
          <a:p>
            <a:pPr lvl="0"/>
            <a:r>
              <a:rPr lang="it-IT" b="1" dirty="0"/>
              <a:t>Schede di autovalutazione per i </a:t>
            </a:r>
            <a:r>
              <a:rPr lang="it-IT" b="1" dirty="0" smtClean="0"/>
              <a:t>docenti</a:t>
            </a:r>
          </a:p>
          <a:p>
            <a:pPr marL="0" lvl="0" indent="0">
              <a:buNone/>
            </a:pPr>
            <a:endParaRPr lang="it-IT" b="1" dirty="0"/>
          </a:p>
          <a:p>
            <a:pPr lvl="0"/>
            <a:r>
              <a:rPr lang="it-IT" b="1" dirty="0"/>
              <a:t>Riflessione collettiva </a:t>
            </a:r>
            <a:r>
              <a:rPr lang="it-IT" dirty="0"/>
              <a:t>dei docenti sulle criticità </a:t>
            </a:r>
            <a:r>
              <a:rPr lang="it-IT" dirty="0" smtClean="0"/>
              <a:t>emerse</a:t>
            </a:r>
          </a:p>
          <a:p>
            <a:pPr marL="0" lvl="0" indent="0">
              <a:buNone/>
            </a:pPr>
            <a:r>
              <a:rPr lang="it-IT" dirty="0" smtClean="0"/>
              <a:t> </a:t>
            </a:r>
          </a:p>
          <a:p>
            <a:pPr lvl="0"/>
            <a:r>
              <a:rPr lang="it-IT" dirty="0" smtClean="0"/>
              <a:t>e </a:t>
            </a:r>
            <a:r>
              <a:rPr lang="it-IT" dirty="0"/>
              <a:t>individuazione delle </a:t>
            </a:r>
            <a:r>
              <a:rPr lang="it-IT" b="1" dirty="0"/>
              <a:t>correzioni da </a:t>
            </a:r>
            <a:r>
              <a:rPr lang="it-IT" b="1" dirty="0" smtClean="0"/>
              <a:t>apportare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21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VALUTAZIONE </a:t>
            </a:r>
            <a:br>
              <a:rPr lang="it-IT" dirty="0" smtClean="0"/>
            </a:br>
            <a:r>
              <a:rPr lang="it-IT" dirty="0" smtClean="0"/>
              <a:t>PER L’APPRENDIMENTO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61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104456"/>
          </a:xfrm>
        </p:spPr>
        <p:txBody>
          <a:bodyPr>
            <a:normAutofit/>
          </a:bodyPr>
          <a:lstStyle/>
          <a:p>
            <a:pPr lvl="0"/>
            <a:r>
              <a:rPr lang="it-IT" b="1" dirty="0"/>
              <a:t>Scheda di osservazione </a:t>
            </a:r>
            <a:r>
              <a:rPr lang="it-IT" dirty="0"/>
              <a:t>delle </a:t>
            </a:r>
            <a:r>
              <a:rPr lang="it-IT" b="1" dirty="0"/>
              <a:t>competenze di Cittadinanza</a:t>
            </a:r>
            <a:r>
              <a:rPr lang="it-IT" dirty="0"/>
              <a:t> che sono implicate nelle </a:t>
            </a:r>
            <a:r>
              <a:rPr lang="it-IT" dirty="0" smtClean="0"/>
              <a:t>attività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b="1" dirty="0"/>
              <a:t>Scheda di valutazione </a:t>
            </a:r>
            <a:r>
              <a:rPr lang="it-IT" dirty="0"/>
              <a:t>della </a:t>
            </a:r>
            <a:r>
              <a:rPr lang="it-IT" b="1" dirty="0"/>
              <a:t>verifica </a:t>
            </a:r>
            <a:r>
              <a:rPr lang="it-IT" b="1" dirty="0" smtClean="0"/>
              <a:t>sommativa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b="1" dirty="0"/>
              <a:t>Scheda riepilogativa </a:t>
            </a:r>
            <a:r>
              <a:rPr lang="it-IT" dirty="0"/>
              <a:t>degli esiti delle prove formative delle singole attività  e di quella </a:t>
            </a:r>
            <a:r>
              <a:rPr lang="it-IT" dirty="0" smtClean="0"/>
              <a:t>sommativa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Eventuali forme di </a:t>
            </a:r>
            <a:r>
              <a:rPr lang="it-IT" b="1" dirty="0"/>
              <a:t>recupero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22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33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92" name="Group 1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953059"/>
              </p:ext>
            </p:extLst>
          </p:nvPr>
        </p:nvGraphicFramePr>
        <p:xfrm>
          <a:off x="468313" y="453477"/>
          <a:ext cx="8229600" cy="5783835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6477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I.P.S.I.A. </a:t>
                      </a: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UdA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Area Meccanica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Denominazione </a:t>
                      </a: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giunto meccanico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Prodotti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 tratta del compito unitario in cui viene esplicitato cosa l’allievo deve portare a termine alla fine del percorso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Realizzazione di un giunto meccanico, accompagnata da una relazione tecnica sulle fasi di lavorazione e sul prodotto realizzato, corredata da un glossario Italiano - Inglese relativo ai  termini tecnici  incontrati durante il percorso.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2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Finalità generali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 descrive l’apprendimento unitario che si intende sviluppare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L’alunno prende coscienza della complessità delle azioni richieste nella realizzazione di un prodotto e della necessità di saperle organizzare; acquisisce padronanza rispetto ai problemi ed ai compiti produttivi ed è in grado di assumere responsabilità e ruoli a seconda delle esigenze.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6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Competenze mirate: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 culturali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Basta fare riferimento agli indicatori presenti nella certificazione del biennio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 CULTURALI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produrre testi di vario tipo in relazione allo scopo comunicativo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Utilizzare una lingua straniera per i principali scopi comunicativi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utilizzare e produrre testi multimediali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individuare le strategie appropriate per la risoluzione dei problemi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essere consapevole delle potenzialità e dei limiti e delle tecnologie nel contesto culturale e sociale in cui vengono applicate</a:t>
                      </a: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alt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alt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 smtClean="0"/>
              <a:t>ISMEDA Group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2C80-3957-44F5-BFB6-AA551720A185}" type="slidenum">
              <a:rPr lang="it-IT" altLang="it-IT" smtClean="0"/>
              <a:pPr/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06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7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19943"/>
              </p:ext>
            </p:extLst>
          </p:nvPr>
        </p:nvGraphicFramePr>
        <p:xfrm>
          <a:off x="539750" y="541338"/>
          <a:ext cx="8147050" cy="5711063"/>
        </p:xfrm>
        <a:graphic>
          <a:graphicData uri="http://schemas.openxmlformats.org/drawingml/2006/table">
            <a:tbl>
              <a:tblPr/>
              <a:tblGrid>
                <a:gridCol w="2736850"/>
                <a:gridCol w="5410200"/>
              </a:tblGrid>
              <a:tr h="5111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I.P.S.I.A. </a:t>
                      </a: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UdA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Area Meccanica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27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Competenze mirate: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cittadinanza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Il riferimento è alle otto competenze di cittadinanza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Professionali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vanno ricercate in relazione allo scopo che ci si è dati, soprattutto in riferimento al PECUP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CITTADINANZA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comunicare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collaborare e partecipare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agire in modo autonomo e responsabile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PROFESSIONALI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Utilizzare, attraverso la conoscenza e</a:t>
                      </a: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l'applicazione della normativa sulla sicurezza, strumenti e tecnologie specifiche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Programmare il ciclo di lavorazione per la produzione di particolari meccanici 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Individuare nell’officina meccanica le macchine da utilizzare in relazione alle diverse esigenze e  caratteristiche della produzione 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Predisporre gli utensili e gli attrezzi adeguati e verificare i materiali utilizzati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Mettere in opera ed utilizzare macchinari o impianti o relativi componenti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Controllare la qualità dei pezzi lavorati durante le diverse fasi di lavorazione sulla base di standard </a:t>
                      </a:r>
                      <a:r>
                        <a:rPr kumimoji="0" lang="it-IT" alt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-definiti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Utilizzare correttamente strumenti di misura, controllo e diagnosi, eseguire le regolazioni dei sistemi e degli impianti.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4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13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824661"/>
              </p:ext>
            </p:extLst>
          </p:nvPr>
        </p:nvGraphicFramePr>
        <p:xfrm>
          <a:off x="457200" y="541338"/>
          <a:ext cx="8229600" cy="499262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05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I.P.S.I.A. </a:t>
                      </a: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UdA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Area Meccanica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316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ABILITA’ 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it-IT" altLang="it-IT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vd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Linee Guida)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Utilizzare e gestire spazi, strumenti, attrezzature e macchine specifiche di settore e consultare i relativi manuali.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Selezionare le materie e i materiali più idonei alla realizzazione dei prodotti.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Applicare le procedure dei processi produttivi di riferimento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Visualizzare schemi e procedure di lavorazione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Selezionare tecniche e operazione di finitura dei manufatti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Utilizzare software di settore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Riconoscere e prevenire situazioni di rischio negli ambienti di lavoro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182563" algn="l"/>
                        </a:tabLst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…….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CONOSCENZE 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it-IT" altLang="it-IT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vd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Linee Guida)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Processi operativi, impianti, attrezzature, strumenti e macchinari di settore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Fasi e metodi di produzione finitura e trattamenti speciali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Software specifici di settore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 e normative del Sistema Qualità del settore specifico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Normative di sicurezza nei luoghi di lavoro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alt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0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92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98404"/>
              </p:ext>
            </p:extLst>
          </p:nvPr>
        </p:nvGraphicFramePr>
        <p:xfrm>
          <a:off x="457200" y="1143358"/>
          <a:ext cx="8229600" cy="5093954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34142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I.P.S.I.A.  </a:t>
                      </a: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UdA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Area Meccanica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Destinatari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Allievi di terzo anno con  qualifica di operatore macchine utensili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Fase di appplicazione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Febbraio – Aprile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ore divise in: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Esperienze attivate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Incontro con esperti esterni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Visita aziendale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it-IT" alt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Metodologia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Lavoro di gruppo e individuale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Laboratorio di esercitazioni pratiche e di ricerca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Laboratorio CAD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Cooperative </a:t>
                      </a:r>
                      <a:r>
                        <a:rPr kumimoji="0" lang="it-IT" alt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learning</a:t>
                      </a:r>
                      <a:endParaRPr kumimoji="0" lang="it-IT" alt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Ricerca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1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7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58199"/>
              </p:ext>
            </p:extLst>
          </p:nvPr>
        </p:nvGraphicFramePr>
        <p:xfrm>
          <a:off x="457200" y="1052736"/>
          <a:ext cx="8229600" cy="4785360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203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UdA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Area Meccanica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0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Risorse umane: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Esterne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INTERNE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Docente di Tecnologia Meccanica: </a:t>
                      </a:r>
                    </a:p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fornisce concetti teorici, </a:t>
                      </a:r>
                    </a:p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il documento per la scheda di lavoro,  </a:t>
                      </a:r>
                    </a:p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l’elaborazione dei particolari al CAD e </a:t>
                      </a:r>
                    </a:p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stesura del ciclo di lavorazione.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Docente di Lingua Inglese: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assiste nella traduzione e stesura del glossario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Docente di Esercitazioni pratiche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Coordina la fase di ricerca e le lavorazioni pratiche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Docente di Matematica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assiste e supporta nella compilazione delle schede di lavoro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Docente di italiano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spiega il metodo di lavoro agli studenti 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 supporta nella elaborazione delle relazioni</a:t>
                      </a:r>
                      <a:endParaRPr kumimoji="0" lang="it-IT" altLang="it-IT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Strumenti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Aule e laboratori tecnologico e informatico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Attrezzatura meccanica generica d’officina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3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29190"/>
              </p:ext>
            </p:extLst>
          </p:nvPr>
        </p:nvGraphicFramePr>
        <p:xfrm>
          <a:off x="457200" y="1155700"/>
          <a:ext cx="8229600" cy="4392638"/>
        </p:xfrm>
        <a:graphic>
          <a:graphicData uri="http://schemas.openxmlformats.org/drawingml/2006/table">
            <a:tbl>
              <a:tblPr/>
              <a:tblGrid>
                <a:gridCol w="2819400"/>
                <a:gridCol w="5410200"/>
              </a:tblGrid>
              <a:tr h="4731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UdA</a:t>
                      </a: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Area Meccanica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19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Valutazione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Valutazione degli interventi riferita al rispetto: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dei comportamenti conformi alle norme della sicurezza;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delle sequenze delle operazioni;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dei tempi assegnati;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 rispetto delle prescrizioni dimensionali e di forma del    prodotto realizzato;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della </a:t>
                      </a: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chiarezza e comprensibilità dei prodotti realizzati.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alt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Autovalutazione degli studenti (questionario).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valutazione darà luogo a voti nelle singole discipline coinvolte e alla certificazione delle competenze individuate.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0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l’</a:t>
            </a:r>
            <a:r>
              <a:rPr lang="it-IT" b="1" dirty="0" err="1" smtClean="0"/>
              <a:t>UdA</a:t>
            </a:r>
            <a:r>
              <a:rPr lang="it-IT" b="1" dirty="0" smtClean="0"/>
              <a:t> </a:t>
            </a:r>
            <a:r>
              <a:rPr lang="it-IT" dirty="0"/>
              <a:t>prevede dei compiti/problema che </a:t>
            </a:r>
            <a:r>
              <a:rPr lang="it-IT" dirty="0" smtClean="0"/>
              <a:t>richiedono </a:t>
            </a:r>
            <a:r>
              <a:rPr lang="it-IT" dirty="0"/>
              <a:t>agli studenti competenze e loro articolazioni (conoscenze, abilità, capacità) che ancora non possiedono, ma che possono acquisire autonomamente.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Ciò </a:t>
            </a:r>
            <a:r>
              <a:rPr lang="it-IT" dirty="0"/>
              <a:t>in forza della potenzialità del metodo laboratoriale che porta alla scoperta </a:t>
            </a:r>
            <a:r>
              <a:rPr lang="it-IT" dirty="0" smtClean="0"/>
              <a:t>e </a:t>
            </a:r>
            <a:r>
              <a:rPr lang="it-IT" dirty="0"/>
              <a:t>alla conquista personale del sapere.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</a:t>
            </a:r>
            <a:r>
              <a:rPr lang="it-IT" b="1" dirty="0" err="1" smtClean="0"/>
              <a:t>UdA</a:t>
            </a:r>
            <a:r>
              <a:rPr lang="it-IT" dirty="0" smtClean="0"/>
              <a:t> </a:t>
            </a:r>
            <a:r>
              <a:rPr lang="it-IT" dirty="0"/>
              <a:t>mette in moto processi di apprendimento che non debbono solo </a:t>
            </a:r>
            <a:r>
              <a:rPr lang="it-IT" b="1" dirty="0"/>
              <a:t>rifluire nel “prodotto</a:t>
            </a:r>
            <a:r>
              <a:rPr lang="it-IT" b="1" dirty="0" smtClean="0"/>
              <a:t>”</a:t>
            </a:r>
            <a:r>
              <a:rPr lang="it-IT" dirty="0" smtClean="0"/>
              <a:t>, </a:t>
            </a:r>
            <a:r>
              <a:rPr lang="it-IT" dirty="0"/>
              <a:t>ma </a:t>
            </a:r>
            <a:r>
              <a:rPr lang="it-IT" b="1" dirty="0"/>
              <a:t>fornire spunti </a:t>
            </a:r>
            <a:r>
              <a:rPr lang="it-IT" b="1" dirty="0" smtClean="0"/>
              <a:t>e </a:t>
            </a:r>
            <a:r>
              <a:rPr lang="it-IT" b="1" dirty="0"/>
              <a:t>agganci per una ripresa dei contenuti attraverso la riflessione, l’esposizione, il consolidamento di quanto appreso.   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CHE TIPO DI APPRENDIMENTO?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7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403244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La classe  di un paese della </a:t>
            </a:r>
            <a:r>
              <a:rPr lang="it-IT" sz="2000" dirty="0"/>
              <a:t>B</a:t>
            </a:r>
            <a:r>
              <a:rPr lang="it-IT" sz="2000" dirty="0" smtClean="0"/>
              <a:t>asilicata partecipa ad un </a:t>
            </a:r>
            <a:r>
              <a:rPr lang="it-IT" sz="2000" b="1" i="1" dirty="0" smtClean="0">
                <a:solidFill>
                  <a:srgbClr val="C00000"/>
                </a:solidFill>
              </a:rPr>
              <a:t>progetto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dirty="0"/>
              <a:t>C</a:t>
            </a:r>
            <a:r>
              <a:rPr lang="it-IT" sz="2000" dirty="0" smtClean="0"/>
              <a:t>omenius dal tema:</a:t>
            </a:r>
          </a:p>
          <a:p>
            <a:pPr marL="0" indent="0">
              <a:buNone/>
            </a:pPr>
            <a:r>
              <a:rPr lang="it-IT" sz="2000" dirty="0"/>
              <a:t>	</a:t>
            </a:r>
            <a:r>
              <a:rPr lang="it-IT" sz="2000" dirty="0" smtClean="0"/>
              <a:t> «</a:t>
            </a:r>
            <a:r>
              <a:rPr lang="it-IT" sz="2000" b="1" dirty="0" smtClean="0"/>
              <a:t>Conoscersi meglio per abbattere le frontiere</a:t>
            </a:r>
            <a:r>
              <a:rPr lang="it-IT" sz="2000" dirty="0" smtClean="0"/>
              <a:t>».</a:t>
            </a:r>
          </a:p>
          <a:p>
            <a:pPr algn="just"/>
            <a:r>
              <a:rPr lang="it-IT" sz="2000" b="1" i="1" dirty="0" smtClean="0">
                <a:solidFill>
                  <a:srgbClr val="C00000"/>
                </a:solidFill>
              </a:rPr>
              <a:t>Prodotto</a:t>
            </a:r>
            <a:r>
              <a:rPr lang="it-IT" sz="2000" dirty="0" smtClean="0"/>
              <a:t>: Creare un sito web con cui far conoscere i materiali elaborati dagli studenti per illustrare la storia, la cultura, l’economia e gli aspetti caratteristici delle usanze locali.</a:t>
            </a:r>
          </a:p>
          <a:p>
            <a:r>
              <a:rPr lang="it-IT" sz="2000" dirty="0" smtClean="0"/>
              <a:t>A differenza di una semplice ricerca ci sono molti più aspetti che vengono messi in gioco:</a:t>
            </a:r>
          </a:p>
          <a:p>
            <a:pPr lvl="1"/>
            <a:r>
              <a:rPr lang="it-IT" sz="1800" dirty="0"/>
              <a:t>l</a:t>
            </a:r>
            <a:r>
              <a:rPr lang="it-IT" sz="1800" dirty="0" smtClean="0"/>
              <a:t>a comunicazione pubblica e la divulgazione</a:t>
            </a:r>
          </a:p>
          <a:p>
            <a:pPr lvl="1"/>
            <a:r>
              <a:rPr lang="it-IT" sz="1800" dirty="0"/>
              <a:t>l</a:t>
            </a:r>
            <a:r>
              <a:rPr lang="it-IT" sz="1800" dirty="0" smtClean="0"/>
              <a:t>a produzione in gruppo e il coordinamento del lavoro dei singoli</a:t>
            </a:r>
          </a:p>
          <a:p>
            <a:pPr lvl="1"/>
            <a:r>
              <a:rPr lang="it-IT" sz="1800" dirty="0"/>
              <a:t>l</a:t>
            </a:r>
            <a:r>
              <a:rPr lang="it-IT" sz="1800" dirty="0" smtClean="0"/>
              <a:t>a riflessione metacognitiva e l’auto valutazione delle attività da parte degli studenti ecc..</a:t>
            </a:r>
            <a:endParaRPr lang="it-IT" sz="1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QUALCHE ESEMPIO di UDA/MICROPROGETTO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6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70485"/>
              </p:ext>
            </p:extLst>
          </p:nvPr>
        </p:nvGraphicFramePr>
        <p:xfrm>
          <a:off x="323528" y="1340768"/>
          <a:ext cx="8568952" cy="480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660"/>
                <a:gridCol w="4427292"/>
              </a:tblGrid>
              <a:tr h="36079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UD</a:t>
                      </a:r>
                      <a:endParaRPr lang="it-IT" dirty="0"/>
                    </a:p>
                  </a:txBody>
                  <a:tcPr/>
                </a:tc>
              </a:tr>
              <a:tr h="631389">
                <a:tc>
                  <a:txBody>
                    <a:bodyPr/>
                    <a:lstStyle/>
                    <a:p>
                      <a:r>
                        <a:rPr lang="it-IT" dirty="0" smtClean="0"/>
                        <a:t>Parte dal Profilo di uscita che indica gli obiettivi generali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Parte dal Programma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01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Focus sulla formazione integrale della persona, sull’apprendimento 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sugli studenti 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Focus sul lavoro del docente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60080">
                <a:tc>
                  <a:txBody>
                    <a:bodyPr/>
                    <a:lstStyle/>
                    <a:p>
                      <a:r>
                        <a:rPr lang="it-IT" dirty="0" smtClean="0"/>
                        <a:t>Dichiara cosa deve fare lo studente per sviluppare competenze disciplinari e trasversali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 un modo per scomporre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disciplina nelle sue parti costitutive  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(→ frazioni, parti del programma)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72580">
                <a:tc>
                  <a:txBody>
                    <a:bodyPr/>
                    <a:lstStyle/>
                    <a:p>
                      <a:r>
                        <a:rPr lang="it-IT" dirty="0" smtClean="0"/>
                        <a:t>Il Docente trasforma gli obiettivi generali e gli</a:t>
                      </a:r>
                      <a:r>
                        <a:rPr lang="it-IT" baseline="0" dirty="0" smtClean="0"/>
                        <a:t> osa in </a:t>
                      </a:r>
                      <a:r>
                        <a:rPr lang="it-IT" b="1" i="1" baseline="0" dirty="0" smtClean="0"/>
                        <a:t>obiettivi formativi </a:t>
                      </a:r>
                      <a:r>
                        <a:rPr lang="it-IT" baseline="0" dirty="0" smtClean="0"/>
                        <a:t>effettivamente calati nella realtà degli allievi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È concepita per obiettivi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cognitivi e comportamentali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60794">
                <a:tc>
                  <a:txBody>
                    <a:bodyPr/>
                    <a:lstStyle/>
                    <a:p>
                      <a:r>
                        <a:rPr lang="it-IT" b="0" dirty="0" smtClean="0"/>
                        <a:t>In</a:t>
                      </a:r>
                      <a:r>
                        <a:rPr lang="it-IT" dirty="0" smtClean="0"/>
                        <a:t> genere non sono disciplinari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60794">
                <a:tc>
                  <a:txBody>
                    <a:bodyPr/>
                    <a:lstStyle/>
                    <a:p>
                      <a:r>
                        <a:rPr lang="it-IT" dirty="0" smtClean="0"/>
                        <a:t>Adottano metodologie laboratoriali</a:t>
                      </a:r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/>
              <a:t>DIFFERENZE</a:t>
            </a:r>
            <a:br>
              <a:rPr lang="it-IT" sz="2800" b="1" dirty="0" smtClean="0"/>
            </a:br>
            <a:r>
              <a:rPr lang="it-IT" sz="2800" b="1" dirty="0" smtClean="0"/>
              <a:t> TRA UNITÀ DI APPRENDIMENTO E UNITÀ DIDATTICHE</a:t>
            </a:r>
            <a:endParaRPr lang="it-IT" sz="28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6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 </a:t>
            </a:r>
            <a:r>
              <a:rPr lang="it-IT" b="1" i="1" dirty="0"/>
              <a:t>Documento Unione Europea </a:t>
            </a:r>
            <a:r>
              <a:rPr lang="it-IT" b="1" i="1" dirty="0" smtClean="0"/>
              <a:t>2006</a:t>
            </a:r>
          </a:p>
          <a:p>
            <a:pPr marL="0" indent="0" algn="ctr">
              <a:buNone/>
            </a:pPr>
            <a:endParaRPr lang="it-IT" b="1" i="1" dirty="0" smtClean="0"/>
          </a:p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b="1" dirty="0"/>
              <a:t>competenze chiave </a:t>
            </a:r>
            <a:r>
              <a:rPr lang="it-IT" dirty="0"/>
              <a:t>sono quelle di cui tutti hanno bisogno per </a:t>
            </a: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la </a:t>
            </a:r>
            <a:r>
              <a:rPr lang="it-IT" dirty="0"/>
              <a:t>realizzazione e lo sviluppo personali, </a:t>
            </a: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la </a:t>
            </a:r>
            <a:r>
              <a:rPr lang="it-IT" dirty="0"/>
              <a:t>cittadinanza attiva</a:t>
            </a:r>
            <a:r>
              <a:rPr lang="it-IT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l’inclusione </a:t>
            </a:r>
            <a:r>
              <a:rPr lang="it-IT" dirty="0"/>
              <a:t>sociale e </a:t>
            </a:r>
            <a:r>
              <a:rPr lang="it-IT" dirty="0" smtClean="0"/>
              <a:t>l’occupazione.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LA COMPETENZA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5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Si fa riferimento alla proposta di Raccomandazione del Parlamento europeo e del Consiglio del 7 settembre 2006. 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Il </a:t>
            </a:r>
            <a:r>
              <a:rPr lang="it-IT" sz="2000" b="1" dirty="0"/>
              <a:t>Quadro europeo delle Qualifiche e dei Titoli </a:t>
            </a:r>
            <a:r>
              <a:rPr lang="it-IT" sz="2000" dirty="0"/>
              <a:t>contiene le seguenti definizioni: </a:t>
            </a:r>
            <a:r>
              <a:rPr lang="it-IT" sz="2000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b="1" dirty="0"/>
              <a:t>Competenze</a:t>
            </a:r>
            <a:r>
              <a:rPr lang="it-IT" dirty="0"/>
              <a:t>” indicano la comprovata capacità di usare conoscenze, abilità e capacità personali, sociali e/o metodologiche, in situazioni di lavoro o di studio e nello sviluppo professionale e/o personale; le competenze sono descritte in termine di responsabilità e autonomia.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LA COMPETENZA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4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1634488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altLang="it-IT" b="1" dirty="0" smtClean="0">
                <a:solidFill>
                  <a:schemeClr val="tx1"/>
                </a:solidFill>
              </a:rPr>
              <a:t>“</a:t>
            </a:r>
            <a:r>
              <a:rPr lang="it-IT" altLang="it-IT" b="1" dirty="0">
                <a:solidFill>
                  <a:schemeClr val="tx1"/>
                </a:solidFill>
              </a:rPr>
              <a:t>la </a:t>
            </a:r>
            <a:r>
              <a:rPr lang="it-IT" altLang="it-IT" b="1" i="1" u="sng" dirty="0">
                <a:solidFill>
                  <a:srgbClr val="FF0000"/>
                </a:solidFill>
              </a:rPr>
              <a:t>capacità</a:t>
            </a:r>
            <a:r>
              <a:rPr lang="it-IT" altLang="it-IT" b="1" dirty="0">
                <a:solidFill>
                  <a:schemeClr val="tx1"/>
                </a:solidFill>
              </a:rPr>
              <a:t> dimostrata da un soggetto di utilizzare le  </a:t>
            </a:r>
            <a:r>
              <a:rPr lang="it-IT" altLang="it-IT" b="1" i="1" u="sng" dirty="0">
                <a:solidFill>
                  <a:srgbClr val="3333FF"/>
                </a:solidFill>
              </a:rPr>
              <a:t>conoscenze</a:t>
            </a:r>
            <a:r>
              <a:rPr lang="it-IT" altLang="it-IT" b="1" dirty="0">
                <a:solidFill>
                  <a:schemeClr val="tx1"/>
                </a:solidFill>
              </a:rPr>
              <a:t>, le  </a:t>
            </a:r>
            <a:r>
              <a:rPr lang="it-IT" altLang="it-IT" b="1" i="1" u="sng" dirty="0">
                <a:solidFill>
                  <a:srgbClr val="008000"/>
                </a:solidFill>
              </a:rPr>
              <a:t>abilità</a:t>
            </a:r>
            <a:r>
              <a:rPr lang="it-IT" altLang="it-IT" b="1" dirty="0">
                <a:solidFill>
                  <a:schemeClr val="tx1"/>
                </a:solidFill>
              </a:rPr>
              <a:t> e le  </a:t>
            </a:r>
            <a:r>
              <a:rPr lang="it-IT" altLang="it-IT" b="1" i="1" u="sng" dirty="0">
                <a:solidFill>
                  <a:srgbClr val="FF0000"/>
                </a:solidFill>
              </a:rPr>
              <a:t>attitudini</a:t>
            </a:r>
            <a:r>
              <a:rPr lang="it-IT" altLang="it-IT" b="1" dirty="0">
                <a:solidFill>
                  <a:schemeClr val="tx1"/>
                </a:solidFill>
              </a:rPr>
              <a:t> </a:t>
            </a:r>
            <a:r>
              <a:rPr lang="it-IT" altLang="it-IT" b="1" dirty="0" smtClean="0">
                <a:solidFill>
                  <a:schemeClr val="tx1"/>
                </a:solidFill>
              </a:rPr>
              <a:t> (</a:t>
            </a:r>
            <a:r>
              <a:rPr lang="it-IT" altLang="it-IT" b="1" dirty="0">
                <a:solidFill>
                  <a:srgbClr val="FF0000"/>
                </a:solidFill>
              </a:rPr>
              <a:t>atteggiamenti</a:t>
            </a:r>
            <a:r>
              <a:rPr lang="it-IT" altLang="it-IT" b="1" dirty="0">
                <a:solidFill>
                  <a:schemeClr val="tx1"/>
                </a:solidFill>
              </a:rPr>
              <a:t>) personali </a:t>
            </a:r>
            <a:br>
              <a:rPr lang="it-IT" altLang="it-IT" b="1" dirty="0">
                <a:solidFill>
                  <a:schemeClr val="tx1"/>
                </a:solidFill>
              </a:rPr>
            </a:br>
            <a:endParaRPr lang="it-IT" altLang="it-IT" b="1" dirty="0" smtClean="0">
              <a:solidFill>
                <a:schemeClr val="tx1"/>
              </a:solidFill>
            </a:endParaRPr>
          </a:p>
          <a:p>
            <a:r>
              <a:rPr lang="it-IT" altLang="it-IT" b="1" dirty="0" smtClean="0">
                <a:solidFill>
                  <a:schemeClr val="tx1"/>
                </a:solidFill>
              </a:rPr>
              <a:t>(</a:t>
            </a:r>
            <a:r>
              <a:rPr lang="it-IT" altLang="it-IT" b="1" u="sng" dirty="0">
                <a:solidFill>
                  <a:srgbClr val="FF0000"/>
                </a:solidFill>
              </a:rPr>
              <a:t>il Sé</a:t>
            </a:r>
            <a:r>
              <a:rPr lang="it-IT" altLang="it-IT" b="1" dirty="0" smtClean="0">
                <a:solidFill>
                  <a:schemeClr val="tx1"/>
                </a:solidFill>
              </a:rPr>
              <a:t>) </a:t>
            </a:r>
          </a:p>
          <a:p>
            <a:r>
              <a:rPr lang="it-IT" altLang="it-IT" b="1" dirty="0" smtClean="0">
                <a:solidFill>
                  <a:schemeClr val="tx1"/>
                </a:solidFill>
              </a:rPr>
              <a:t>sociali </a:t>
            </a:r>
            <a:r>
              <a:rPr lang="it-IT" altLang="it-IT" b="1" dirty="0">
                <a:solidFill>
                  <a:schemeClr val="tx1"/>
                </a:solidFill>
              </a:rPr>
              <a:t>(</a:t>
            </a:r>
            <a:r>
              <a:rPr lang="it-IT" altLang="it-IT" b="1" u="sng" dirty="0">
                <a:solidFill>
                  <a:srgbClr val="FF0000"/>
                </a:solidFill>
              </a:rPr>
              <a:t>il Sé e gli Altri</a:t>
            </a:r>
            <a:r>
              <a:rPr lang="it-IT" altLang="it-IT" b="1" dirty="0">
                <a:solidFill>
                  <a:schemeClr val="tx1"/>
                </a:solidFill>
              </a:rPr>
              <a:t>) </a:t>
            </a:r>
            <a:endParaRPr lang="it-IT" altLang="it-IT" b="1" dirty="0" smtClean="0">
              <a:solidFill>
                <a:schemeClr val="tx1"/>
              </a:solidFill>
            </a:endParaRPr>
          </a:p>
          <a:p>
            <a:r>
              <a:rPr lang="it-IT" altLang="it-IT" b="1" dirty="0" smtClean="0">
                <a:solidFill>
                  <a:schemeClr val="tx1"/>
                </a:solidFill>
              </a:rPr>
              <a:t>e/o </a:t>
            </a:r>
            <a:r>
              <a:rPr lang="it-IT" altLang="it-IT" b="1" dirty="0">
                <a:solidFill>
                  <a:schemeClr val="tx1"/>
                </a:solidFill>
              </a:rPr>
              <a:t>metodologiche (</a:t>
            </a:r>
            <a:r>
              <a:rPr lang="it-IT" altLang="it-IT" b="1" u="sng" dirty="0">
                <a:solidFill>
                  <a:srgbClr val="FF0000"/>
                </a:solidFill>
              </a:rPr>
              <a:t>il Sé e le Cose</a:t>
            </a:r>
            <a:r>
              <a:rPr lang="it-IT" altLang="it-IT" b="1" dirty="0">
                <a:solidFill>
                  <a:schemeClr val="tx1"/>
                </a:solidFill>
              </a:rPr>
              <a:t>) </a:t>
            </a:r>
            <a:endParaRPr lang="it-IT" altLang="it-IT" b="1" dirty="0" smtClean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269875" algn="l"/>
              </a:tabLst>
            </a:pPr>
            <a:r>
              <a:rPr lang="it-IT" altLang="it-IT" b="1" dirty="0">
                <a:solidFill>
                  <a:schemeClr val="tx1"/>
                </a:solidFill>
              </a:rPr>
              <a:t>	</a:t>
            </a:r>
            <a:r>
              <a:rPr lang="it-IT" altLang="it-IT" b="1" dirty="0" smtClean="0">
                <a:solidFill>
                  <a:schemeClr val="tx1"/>
                </a:solidFill>
              </a:rPr>
              <a:t>in </a:t>
            </a:r>
            <a:r>
              <a:rPr lang="it-IT" altLang="it-IT" b="1" dirty="0">
                <a:solidFill>
                  <a:schemeClr val="tx1"/>
                </a:solidFill>
              </a:rPr>
              <a:t>situazioni di lavoro o di studio e </a:t>
            </a:r>
            <a:endParaRPr lang="it-IT" altLang="it-IT" b="1" dirty="0" smtClean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269875" algn="l"/>
              </a:tabLst>
            </a:pPr>
            <a:r>
              <a:rPr lang="it-IT" altLang="it-IT" b="1" dirty="0">
                <a:solidFill>
                  <a:schemeClr val="tx1"/>
                </a:solidFill>
              </a:rPr>
              <a:t>	</a:t>
            </a:r>
            <a:r>
              <a:rPr lang="it-IT" altLang="it-IT" b="1" dirty="0" smtClean="0">
                <a:solidFill>
                  <a:schemeClr val="tx1"/>
                </a:solidFill>
              </a:rPr>
              <a:t>nello </a:t>
            </a:r>
            <a:r>
              <a:rPr lang="it-IT" altLang="it-IT" b="1" dirty="0">
                <a:solidFill>
                  <a:schemeClr val="tx1"/>
                </a:solidFill>
              </a:rPr>
              <a:t>sviluppo professionale e/o personale. </a:t>
            </a:r>
            <a:endParaRPr lang="it-IT" altLang="it-IT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altLang="it-IT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altLang="it-IT" b="1" dirty="0" smtClean="0">
                <a:solidFill>
                  <a:schemeClr val="tx1"/>
                </a:solidFill>
              </a:rPr>
              <a:t>Nel </a:t>
            </a:r>
            <a:r>
              <a:rPr lang="it-IT" altLang="it-IT" b="1" dirty="0">
                <a:solidFill>
                  <a:schemeClr val="tx1"/>
                </a:solidFill>
              </a:rPr>
              <a:t>Quadro Europeo delle Qualifiche le competenze sono descritte in termini di </a:t>
            </a:r>
            <a:r>
              <a:rPr lang="it-IT" altLang="it-IT" b="1" i="1" u="sng" dirty="0">
                <a:solidFill>
                  <a:schemeClr val="tx1"/>
                </a:solidFill>
              </a:rPr>
              <a:t>responsabilità</a:t>
            </a:r>
            <a:r>
              <a:rPr lang="it-IT" altLang="it-IT" b="1" dirty="0">
                <a:solidFill>
                  <a:schemeClr val="tx1"/>
                </a:solidFill>
              </a:rPr>
              <a:t> e </a:t>
            </a:r>
            <a:r>
              <a:rPr lang="it-IT" altLang="it-IT" b="1" i="1" u="sng" dirty="0">
                <a:solidFill>
                  <a:schemeClr val="tx1"/>
                </a:solidFill>
              </a:rPr>
              <a:t>autonomia</a:t>
            </a:r>
            <a:r>
              <a:rPr lang="it-IT" altLang="it-IT" b="1" dirty="0">
                <a:solidFill>
                  <a:schemeClr val="tx1"/>
                </a:solidFill>
              </a:rPr>
              <a:t>”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LA COMPETENZA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/>
              <a:t>Si fa riferimento alla proposta di Raccomandazione del Parlamento europeo e del Consiglio del 7 settembre 2006. 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Il </a:t>
            </a:r>
            <a:r>
              <a:rPr lang="it-IT" sz="2000" dirty="0"/>
              <a:t>Quadro europeo delle Qualifiche e dei Titoli contiene le seguenti definizioni: </a:t>
            </a:r>
            <a:endParaRPr lang="it-IT" sz="2000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b="1" dirty="0"/>
              <a:t>“Conoscenze”</a:t>
            </a:r>
            <a:r>
              <a:rPr lang="it-IT" dirty="0"/>
              <a:t>: indicano il risultato dell’assimilazione di informazioni attraverso l’apprendimento.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conoscenze sono l’insieme di fatti, principi, teorie e pratiche, relative a un settore di studio o di lavoro;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conoscenze sono descritte come teoriche e/o pratiche.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CONOSCENZE</a:t>
            </a:r>
            <a:endParaRPr lang="it-IT" sz="24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ISMEDA Group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32E8-98F7-4C88-9808-59F37C4DAEF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338118296446c4c1ace46b8ee6b42b69dd3fa"/>
  <p:tag name="ISPRING_RESOURCE_PATHS_HASH_PRESENTER" val="db251e7fa34bc4721eaa47be1647638b6d77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1272</TotalTime>
  <Words>1682</Words>
  <Application>Microsoft Office PowerPoint</Application>
  <PresentationFormat>Presentazione su schermo (4:3)</PresentationFormat>
  <Paragraphs>337</Paragraphs>
  <Slides>28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Onde</vt:lpstr>
      <vt:lpstr>PROGETTARE  UNITÀ di APPRENDIMENTO</vt:lpstr>
      <vt:lpstr>Perché Unità di Apprendimento?</vt:lpstr>
      <vt:lpstr>CHE TIPO DI APPRENDIMENTO?</vt:lpstr>
      <vt:lpstr>QUALCHE ESEMPIO di UDA/MICROPROGETTO</vt:lpstr>
      <vt:lpstr>DIFFERENZE  TRA UNITÀ DI APPRENDIMENTO E UNITÀ DIDATTICHE</vt:lpstr>
      <vt:lpstr>LA COMPETENZA</vt:lpstr>
      <vt:lpstr>LA COMPETENZA</vt:lpstr>
      <vt:lpstr>LA COMPETENZA</vt:lpstr>
      <vt:lpstr>CONOSCENZE</vt:lpstr>
      <vt:lpstr>ABILITÀ</vt:lpstr>
      <vt:lpstr>LA PRESTAZIONE AUTENTICA</vt:lpstr>
      <vt:lpstr>ISTRUZIONI PER LA  PROGETTAZIONE PER COMPETENZE </vt:lpstr>
      <vt:lpstr>DOMANDE PERI DOCENTI</vt:lpstr>
      <vt:lpstr>APPRENDIMENTO</vt:lpstr>
      <vt:lpstr>MOTIVAZIONE DEGLI STUDENTI</vt:lpstr>
      <vt:lpstr>PRIMA DI INIZIARE L’ATTIVITÀ DIDATTICA</vt:lpstr>
      <vt:lpstr>LE METODOLOGIE</vt:lpstr>
      <vt:lpstr>I TEMPI</vt:lpstr>
      <vt:lpstr>LA VALUTAZIONE  COME  APPRENDIMENTO</vt:lpstr>
      <vt:lpstr>LA VALUTAZIONE DELL’APPRENDIMENTO</vt:lpstr>
      <vt:lpstr>LA VALUTAZIONE  PER L’APPRENDIMENTO</vt:lpstr>
      <vt:lpstr>LA VALUTAZIONE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PROGETTARE UNITÀ DI APPRENDIMENTO</dc:title>
  <dc:creator>kraun</dc:creator>
  <cp:lastModifiedBy>Utente</cp:lastModifiedBy>
  <cp:revision>121</cp:revision>
  <dcterms:created xsi:type="dcterms:W3CDTF">2016-02-08T13:42:24Z</dcterms:created>
  <dcterms:modified xsi:type="dcterms:W3CDTF">2016-11-11T15:17:18Z</dcterms:modified>
</cp:coreProperties>
</file>